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496" r:id="rId2"/>
    <p:sldId id="522" r:id="rId3"/>
    <p:sldId id="521" r:id="rId4"/>
    <p:sldId id="371" r:id="rId5"/>
    <p:sldId id="256" r:id="rId6"/>
    <p:sldId id="515" r:id="rId7"/>
    <p:sldId id="440" r:id="rId8"/>
    <p:sldId id="519" r:id="rId9"/>
    <p:sldId id="470" r:id="rId10"/>
    <p:sldId id="518" r:id="rId11"/>
    <p:sldId id="480" r:id="rId12"/>
    <p:sldId id="517" r:id="rId13"/>
    <p:sldId id="258" r:id="rId14"/>
    <p:sldId id="443" r:id="rId15"/>
    <p:sldId id="516" r:id="rId16"/>
    <p:sldId id="292" r:id="rId17"/>
    <p:sldId id="520" r:id="rId18"/>
    <p:sldId id="293" r:id="rId19"/>
    <p:sldId id="373" r:id="rId20"/>
    <p:sldId id="498" r:id="rId21"/>
    <p:sldId id="497" r:id="rId22"/>
    <p:sldId id="438" r:id="rId23"/>
    <p:sldId id="501" r:id="rId24"/>
    <p:sldId id="441" r:id="rId25"/>
    <p:sldId id="499" r:id="rId26"/>
    <p:sldId id="500" r:id="rId27"/>
    <p:sldId id="472" r:id="rId28"/>
    <p:sldId id="502" r:id="rId29"/>
    <p:sldId id="474" r:id="rId30"/>
    <p:sldId id="503" r:id="rId31"/>
    <p:sldId id="504" r:id="rId32"/>
    <p:sldId id="475" r:id="rId33"/>
    <p:sldId id="478" r:id="rId34"/>
    <p:sldId id="505" r:id="rId35"/>
    <p:sldId id="479" r:id="rId36"/>
    <p:sldId id="506" r:id="rId37"/>
    <p:sldId id="481" r:id="rId38"/>
    <p:sldId id="507" r:id="rId39"/>
    <p:sldId id="484" r:id="rId40"/>
    <p:sldId id="508" r:id="rId41"/>
    <p:sldId id="486" r:id="rId42"/>
    <p:sldId id="509" r:id="rId43"/>
    <p:sldId id="487" r:id="rId44"/>
    <p:sldId id="510" r:id="rId45"/>
    <p:sldId id="488" r:id="rId46"/>
    <p:sldId id="511" r:id="rId47"/>
    <p:sldId id="491" r:id="rId48"/>
    <p:sldId id="512" r:id="rId49"/>
    <p:sldId id="492" r:id="rId50"/>
    <p:sldId id="513" r:id="rId51"/>
    <p:sldId id="494" r:id="rId52"/>
    <p:sldId id="514" r:id="rId53"/>
    <p:sldId id="495" r:id="rId54"/>
    <p:sldId id="257" r:id="rId55"/>
    <p:sldId id="439" r:id="rId56"/>
    <p:sldId id="489" r:id="rId57"/>
    <p:sldId id="259" r:id="rId58"/>
    <p:sldId id="372" r:id="rId59"/>
    <p:sldId id="482" r:id="rId60"/>
    <p:sldId id="260" r:id="rId61"/>
    <p:sldId id="370" r:id="rId62"/>
    <p:sldId id="437" r:id="rId63"/>
    <p:sldId id="261" r:id="rId64"/>
    <p:sldId id="442" r:id="rId65"/>
    <p:sldId id="471" r:id="rId66"/>
    <p:sldId id="473" r:id="rId67"/>
    <p:sldId id="476" r:id="rId68"/>
    <p:sldId id="477" r:id="rId69"/>
    <p:sldId id="483" r:id="rId70"/>
    <p:sldId id="485" r:id="rId71"/>
    <p:sldId id="490" r:id="rId72"/>
    <p:sldId id="493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B2DCD6F-330F-40AB-990E-76568D376632}" v="19" dt="2025-07-23T00:09:56.2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782" autoAdjust="0"/>
    <p:restoredTop sz="94719"/>
  </p:normalViewPr>
  <p:slideViewPr>
    <p:cSldViewPr snapToGrid="0">
      <p:cViewPr>
        <p:scale>
          <a:sx n="93" d="100"/>
          <a:sy n="93" d="100"/>
        </p:scale>
        <p:origin x="-128" y="-2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bana Vokshi" userId="2efa2744060f7cb7" providerId="LiveId" clId="{AB2DCD6F-330F-40AB-990E-76568D376632}"/>
    <pc:docChg chg="undo custSel addSld modSld">
      <pc:chgData name="Albana Vokshi" userId="2efa2744060f7cb7" providerId="LiveId" clId="{AB2DCD6F-330F-40AB-990E-76568D376632}" dt="2025-07-23T00:13:54.215" v="310" actId="20577"/>
      <pc:docMkLst>
        <pc:docMk/>
      </pc:docMkLst>
      <pc:sldChg chg="addSp mod">
        <pc:chgData name="Albana Vokshi" userId="2efa2744060f7cb7" providerId="LiveId" clId="{AB2DCD6F-330F-40AB-990E-76568D376632}" dt="2025-07-22T23:59:17.533" v="150" actId="9405"/>
        <pc:sldMkLst>
          <pc:docMk/>
          <pc:sldMk cId="3880127191" sldId="438"/>
        </pc:sldMkLst>
        <pc:inkChg chg="add">
          <ac:chgData name="Albana Vokshi" userId="2efa2744060f7cb7" providerId="LiveId" clId="{AB2DCD6F-330F-40AB-990E-76568D376632}" dt="2025-07-22T23:59:17.533" v="150" actId="9405"/>
          <ac:inkMkLst>
            <pc:docMk/>
            <pc:sldMk cId="3880127191" sldId="438"/>
            <ac:inkMk id="20" creationId="{2170E7A6-509F-C143-508D-0C09F48E53AA}"/>
          </ac:inkMkLst>
        </pc:inkChg>
      </pc:sldChg>
      <pc:sldChg chg="addSp mod">
        <pc:chgData name="Albana Vokshi" userId="2efa2744060f7cb7" providerId="LiveId" clId="{AB2DCD6F-330F-40AB-990E-76568D376632}" dt="2025-07-22T23:59:39.724" v="152" actId="9405"/>
        <pc:sldMkLst>
          <pc:docMk/>
          <pc:sldMk cId="2037507641" sldId="441"/>
        </pc:sldMkLst>
        <pc:inkChg chg="add">
          <ac:chgData name="Albana Vokshi" userId="2efa2744060f7cb7" providerId="LiveId" clId="{AB2DCD6F-330F-40AB-990E-76568D376632}" dt="2025-07-22T23:59:34.888" v="151" actId="9405"/>
          <ac:inkMkLst>
            <pc:docMk/>
            <pc:sldMk cId="2037507641" sldId="441"/>
            <ac:inkMk id="19" creationId="{F3DE56F4-946A-C04C-3C78-BCA12765B762}"/>
          </ac:inkMkLst>
        </pc:inkChg>
        <pc:inkChg chg="add">
          <ac:chgData name="Albana Vokshi" userId="2efa2744060f7cb7" providerId="LiveId" clId="{AB2DCD6F-330F-40AB-990E-76568D376632}" dt="2025-07-22T23:59:39.724" v="152" actId="9405"/>
          <ac:inkMkLst>
            <pc:docMk/>
            <pc:sldMk cId="2037507641" sldId="441"/>
            <ac:inkMk id="20" creationId="{C45BEFE9-920A-05BB-5B09-C0567406DDDC}"/>
          </ac:inkMkLst>
        </pc:inkChg>
      </pc:sldChg>
      <pc:sldChg chg="addSp mod">
        <pc:chgData name="Albana Vokshi" userId="2efa2744060f7cb7" providerId="LiveId" clId="{AB2DCD6F-330F-40AB-990E-76568D376632}" dt="2025-07-23T00:00:41.600" v="160" actId="9405"/>
        <pc:sldMkLst>
          <pc:docMk/>
          <pc:sldMk cId="223167510" sldId="475"/>
        </pc:sldMkLst>
        <pc:inkChg chg="add">
          <ac:chgData name="Albana Vokshi" userId="2efa2744060f7cb7" providerId="LiveId" clId="{AB2DCD6F-330F-40AB-990E-76568D376632}" dt="2025-07-23T00:00:38.473" v="159" actId="9405"/>
          <ac:inkMkLst>
            <pc:docMk/>
            <pc:sldMk cId="223167510" sldId="475"/>
            <ac:inkMk id="17" creationId="{AFA68386-51D2-396E-CA56-E160E73809F5}"/>
          </ac:inkMkLst>
        </pc:inkChg>
        <pc:inkChg chg="add">
          <ac:chgData name="Albana Vokshi" userId="2efa2744060f7cb7" providerId="LiveId" clId="{AB2DCD6F-330F-40AB-990E-76568D376632}" dt="2025-07-23T00:00:41.600" v="160" actId="9405"/>
          <ac:inkMkLst>
            <pc:docMk/>
            <pc:sldMk cId="223167510" sldId="475"/>
            <ac:inkMk id="18" creationId="{4883B699-D1C5-1A44-E34C-A8FB77872D6B}"/>
          </ac:inkMkLst>
        </pc:inkChg>
      </pc:sldChg>
      <pc:sldChg chg="addSp delSp mod">
        <pc:chgData name="Albana Vokshi" userId="2efa2744060f7cb7" providerId="LiveId" clId="{AB2DCD6F-330F-40AB-990E-76568D376632}" dt="2025-07-22T23:49:12.076" v="5" actId="9405"/>
        <pc:sldMkLst>
          <pc:docMk/>
          <pc:sldMk cId="657169854" sldId="478"/>
        </pc:sldMkLst>
        <pc:inkChg chg="add del">
          <ac:chgData name="Albana Vokshi" userId="2efa2744060f7cb7" providerId="LiveId" clId="{AB2DCD6F-330F-40AB-990E-76568D376632}" dt="2025-07-22T23:49:01.190" v="1" actId="9405"/>
          <ac:inkMkLst>
            <pc:docMk/>
            <pc:sldMk cId="657169854" sldId="478"/>
            <ac:inkMk id="12" creationId="{3BD3EB42-71F5-7771-4A48-C194D92B8BAF}"/>
          </ac:inkMkLst>
        </pc:inkChg>
        <pc:inkChg chg="add">
          <ac:chgData name="Albana Vokshi" userId="2efa2744060f7cb7" providerId="LiveId" clId="{AB2DCD6F-330F-40AB-990E-76568D376632}" dt="2025-07-22T23:49:03.987" v="2" actId="9405"/>
          <ac:inkMkLst>
            <pc:docMk/>
            <pc:sldMk cId="657169854" sldId="478"/>
            <ac:inkMk id="14" creationId="{FBCBA91C-4B31-012E-C4B6-59DA322ACEBE}"/>
          </ac:inkMkLst>
        </pc:inkChg>
        <pc:inkChg chg="add">
          <ac:chgData name="Albana Vokshi" userId="2efa2744060f7cb7" providerId="LiveId" clId="{AB2DCD6F-330F-40AB-990E-76568D376632}" dt="2025-07-22T23:49:06.670" v="3" actId="9405"/>
          <ac:inkMkLst>
            <pc:docMk/>
            <pc:sldMk cId="657169854" sldId="478"/>
            <ac:inkMk id="15" creationId="{812A35D5-7E58-9E0F-7F14-DA1357DA6B1A}"/>
          </ac:inkMkLst>
        </pc:inkChg>
        <pc:inkChg chg="add">
          <ac:chgData name="Albana Vokshi" userId="2efa2744060f7cb7" providerId="LiveId" clId="{AB2DCD6F-330F-40AB-990E-76568D376632}" dt="2025-07-22T23:49:09.150" v="4" actId="9405"/>
          <ac:inkMkLst>
            <pc:docMk/>
            <pc:sldMk cId="657169854" sldId="478"/>
            <ac:inkMk id="16" creationId="{95D7B25B-F480-9BC0-2BF2-691D30C96229}"/>
          </ac:inkMkLst>
        </pc:inkChg>
        <pc:inkChg chg="add">
          <ac:chgData name="Albana Vokshi" userId="2efa2744060f7cb7" providerId="LiveId" clId="{AB2DCD6F-330F-40AB-990E-76568D376632}" dt="2025-07-22T23:49:12.076" v="5" actId="9405"/>
          <ac:inkMkLst>
            <pc:docMk/>
            <pc:sldMk cId="657169854" sldId="478"/>
            <ac:inkMk id="17" creationId="{13CDEBF4-013E-8774-E97C-CDCC498C9AD7}"/>
          </ac:inkMkLst>
        </pc:inkChg>
      </pc:sldChg>
      <pc:sldChg chg="addSp mod">
        <pc:chgData name="Albana Vokshi" userId="2efa2744060f7cb7" providerId="LiveId" clId="{AB2DCD6F-330F-40AB-990E-76568D376632}" dt="2025-07-22T23:49:51.549" v="13" actId="9405"/>
        <pc:sldMkLst>
          <pc:docMk/>
          <pc:sldMk cId="3295933412" sldId="479"/>
        </pc:sldMkLst>
        <pc:inkChg chg="add">
          <ac:chgData name="Albana Vokshi" userId="2efa2744060f7cb7" providerId="LiveId" clId="{AB2DCD6F-330F-40AB-990E-76568D376632}" dt="2025-07-22T23:49:42.419" v="10" actId="9405"/>
          <ac:inkMkLst>
            <pc:docMk/>
            <pc:sldMk cId="3295933412" sldId="479"/>
            <ac:inkMk id="12" creationId="{B5FB622E-C3E5-6952-1971-470659356D82}"/>
          </ac:inkMkLst>
        </pc:inkChg>
        <pc:inkChg chg="add">
          <ac:chgData name="Albana Vokshi" userId="2efa2744060f7cb7" providerId="LiveId" clId="{AB2DCD6F-330F-40AB-990E-76568D376632}" dt="2025-07-22T23:49:45.131" v="11" actId="9405"/>
          <ac:inkMkLst>
            <pc:docMk/>
            <pc:sldMk cId="3295933412" sldId="479"/>
            <ac:inkMk id="14" creationId="{87E9DC69-FD28-1E08-9DE5-7EB992430AC6}"/>
          </ac:inkMkLst>
        </pc:inkChg>
        <pc:inkChg chg="add">
          <ac:chgData name="Albana Vokshi" userId="2efa2744060f7cb7" providerId="LiveId" clId="{AB2DCD6F-330F-40AB-990E-76568D376632}" dt="2025-07-22T23:49:47.354" v="12" actId="9405"/>
          <ac:inkMkLst>
            <pc:docMk/>
            <pc:sldMk cId="3295933412" sldId="479"/>
            <ac:inkMk id="15" creationId="{9E0ED307-2BDF-B564-06E9-7F8F1BA1F10E}"/>
          </ac:inkMkLst>
        </pc:inkChg>
        <pc:inkChg chg="add">
          <ac:chgData name="Albana Vokshi" userId="2efa2744060f7cb7" providerId="LiveId" clId="{AB2DCD6F-330F-40AB-990E-76568D376632}" dt="2025-07-22T23:49:51.549" v="13" actId="9405"/>
          <ac:inkMkLst>
            <pc:docMk/>
            <pc:sldMk cId="3295933412" sldId="479"/>
            <ac:inkMk id="16" creationId="{E2E8D758-1CE6-691D-56F8-B98AF29F838D}"/>
          </ac:inkMkLst>
        </pc:inkChg>
      </pc:sldChg>
      <pc:sldChg chg="addSp mod">
        <pc:chgData name="Albana Vokshi" userId="2efa2744060f7cb7" providerId="LiveId" clId="{AB2DCD6F-330F-40AB-990E-76568D376632}" dt="2025-07-23T00:01:17.052" v="165" actId="9405"/>
        <pc:sldMkLst>
          <pc:docMk/>
          <pc:sldMk cId="3298918321" sldId="481"/>
        </pc:sldMkLst>
        <pc:inkChg chg="add">
          <ac:chgData name="Albana Vokshi" userId="2efa2744060f7cb7" providerId="LiveId" clId="{AB2DCD6F-330F-40AB-990E-76568D376632}" dt="2025-07-22T23:50:14.712" v="19" actId="9405"/>
          <ac:inkMkLst>
            <pc:docMk/>
            <pc:sldMk cId="3298918321" sldId="481"/>
            <ac:inkMk id="9" creationId="{19DAF23D-AF17-E5A1-C67D-EAD81B5A4A3A}"/>
          </ac:inkMkLst>
        </pc:inkChg>
        <pc:inkChg chg="add">
          <ac:chgData name="Albana Vokshi" userId="2efa2744060f7cb7" providerId="LiveId" clId="{AB2DCD6F-330F-40AB-990E-76568D376632}" dt="2025-07-22T23:50:16.611" v="20" actId="9405"/>
          <ac:inkMkLst>
            <pc:docMk/>
            <pc:sldMk cId="3298918321" sldId="481"/>
            <ac:inkMk id="15" creationId="{3576DD03-3A4C-FAA8-2508-0CF6190EE0A4}"/>
          </ac:inkMkLst>
        </pc:inkChg>
        <pc:inkChg chg="add">
          <ac:chgData name="Albana Vokshi" userId="2efa2744060f7cb7" providerId="LiveId" clId="{AB2DCD6F-330F-40AB-990E-76568D376632}" dt="2025-07-22T23:50:18.278" v="21" actId="9405"/>
          <ac:inkMkLst>
            <pc:docMk/>
            <pc:sldMk cId="3298918321" sldId="481"/>
            <ac:inkMk id="16" creationId="{B5594DEF-F251-A8DF-E261-813E46136828}"/>
          </ac:inkMkLst>
        </pc:inkChg>
        <pc:inkChg chg="add">
          <ac:chgData name="Albana Vokshi" userId="2efa2744060f7cb7" providerId="LiveId" clId="{AB2DCD6F-330F-40AB-990E-76568D376632}" dt="2025-07-22T23:50:20.959" v="22" actId="9405"/>
          <ac:inkMkLst>
            <pc:docMk/>
            <pc:sldMk cId="3298918321" sldId="481"/>
            <ac:inkMk id="18" creationId="{760B16B5-FA48-695B-5621-DBB7399086FD}"/>
          </ac:inkMkLst>
        </pc:inkChg>
        <pc:inkChg chg="add">
          <ac:chgData name="Albana Vokshi" userId="2efa2744060f7cb7" providerId="LiveId" clId="{AB2DCD6F-330F-40AB-990E-76568D376632}" dt="2025-07-23T00:01:17.052" v="165" actId="9405"/>
          <ac:inkMkLst>
            <pc:docMk/>
            <pc:sldMk cId="3298918321" sldId="481"/>
            <ac:inkMk id="20" creationId="{E226B5AE-DC9E-F6A3-54C5-86F1C628EEDE}"/>
          </ac:inkMkLst>
        </pc:inkChg>
      </pc:sldChg>
      <pc:sldChg chg="addSp mod">
        <pc:chgData name="Albana Vokshi" userId="2efa2744060f7cb7" providerId="LiveId" clId="{AB2DCD6F-330F-40AB-990E-76568D376632}" dt="2025-07-22T23:50:47.109" v="32" actId="9405"/>
        <pc:sldMkLst>
          <pc:docMk/>
          <pc:sldMk cId="552235493" sldId="484"/>
        </pc:sldMkLst>
        <pc:inkChg chg="add">
          <ac:chgData name="Albana Vokshi" userId="2efa2744060f7cb7" providerId="LiveId" clId="{AB2DCD6F-330F-40AB-990E-76568D376632}" dt="2025-07-22T23:50:41.569" v="29" actId="9405"/>
          <ac:inkMkLst>
            <pc:docMk/>
            <pc:sldMk cId="552235493" sldId="484"/>
            <ac:inkMk id="8" creationId="{4B99AECB-998E-14F5-C55C-57015E002765}"/>
          </ac:inkMkLst>
        </pc:inkChg>
        <pc:inkChg chg="add">
          <ac:chgData name="Albana Vokshi" userId="2efa2744060f7cb7" providerId="LiveId" clId="{AB2DCD6F-330F-40AB-990E-76568D376632}" dt="2025-07-22T23:50:43.311" v="30" actId="9405"/>
          <ac:inkMkLst>
            <pc:docMk/>
            <pc:sldMk cId="552235493" sldId="484"/>
            <ac:inkMk id="15" creationId="{D0E5CF4C-9402-98F0-FD97-88E46D9C9B05}"/>
          </ac:inkMkLst>
        </pc:inkChg>
        <pc:inkChg chg="add">
          <ac:chgData name="Albana Vokshi" userId="2efa2744060f7cb7" providerId="LiveId" clId="{AB2DCD6F-330F-40AB-990E-76568D376632}" dt="2025-07-22T23:50:45.082" v="31" actId="9405"/>
          <ac:inkMkLst>
            <pc:docMk/>
            <pc:sldMk cId="552235493" sldId="484"/>
            <ac:inkMk id="16" creationId="{1EC2A420-E4CC-067D-3DC3-20338307550A}"/>
          </ac:inkMkLst>
        </pc:inkChg>
        <pc:inkChg chg="add">
          <ac:chgData name="Albana Vokshi" userId="2efa2744060f7cb7" providerId="LiveId" clId="{AB2DCD6F-330F-40AB-990E-76568D376632}" dt="2025-07-22T23:50:47.109" v="32" actId="9405"/>
          <ac:inkMkLst>
            <pc:docMk/>
            <pc:sldMk cId="552235493" sldId="484"/>
            <ac:inkMk id="18" creationId="{D12FD90A-C716-9469-4564-DCDA9F7942F1}"/>
          </ac:inkMkLst>
        </pc:inkChg>
      </pc:sldChg>
      <pc:sldChg chg="addSp mod">
        <pc:chgData name="Albana Vokshi" userId="2efa2744060f7cb7" providerId="LiveId" clId="{AB2DCD6F-330F-40AB-990E-76568D376632}" dt="2025-07-23T00:01:45.287" v="167" actId="9405"/>
        <pc:sldMkLst>
          <pc:docMk/>
          <pc:sldMk cId="1906500021" sldId="486"/>
        </pc:sldMkLst>
        <pc:inkChg chg="add">
          <ac:chgData name="Albana Vokshi" userId="2efa2744060f7cb7" providerId="LiveId" clId="{AB2DCD6F-330F-40AB-990E-76568D376632}" dt="2025-07-22T23:51:06.972" v="41" actId="9405"/>
          <ac:inkMkLst>
            <pc:docMk/>
            <pc:sldMk cId="1906500021" sldId="486"/>
            <ac:inkMk id="7" creationId="{1262D98D-9311-45B1-3678-B6BC7C2B19E8}"/>
          </ac:inkMkLst>
        </pc:inkChg>
        <pc:inkChg chg="add">
          <ac:chgData name="Albana Vokshi" userId="2efa2744060f7cb7" providerId="LiveId" clId="{AB2DCD6F-330F-40AB-990E-76568D376632}" dt="2025-07-22T23:51:08.846" v="42" actId="9405"/>
          <ac:inkMkLst>
            <pc:docMk/>
            <pc:sldMk cId="1906500021" sldId="486"/>
            <ac:inkMk id="8" creationId="{0693C67C-D41D-C35F-1607-66C400FF4EC9}"/>
          </ac:inkMkLst>
        </pc:inkChg>
        <pc:inkChg chg="add">
          <ac:chgData name="Albana Vokshi" userId="2efa2744060f7cb7" providerId="LiveId" clId="{AB2DCD6F-330F-40AB-990E-76568D376632}" dt="2025-07-22T23:51:11.364" v="43" actId="9405"/>
          <ac:inkMkLst>
            <pc:docMk/>
            <pc:sldMk cId="1906500021" sldId="486"/>
            <ac:inkMk id="10" creationId="{C7B6F4EF-BEBC-AA47-332D-76C8391EDE8B}"/>
          </ac:inkMkLst>
        </pc:inkChg>
        <pc:inkChg chg="add">
          <ac:chgData name="Albana Vokshi" userId="2efa2744060f7cb7" providerId="LiveId" clId="{AB2DCD6F-330F-40AB-990E-76568D376632}" dt="2025-07-22T23:51:14.900" v="44" actId="9405"/>
          <ac:inkMkLst>
            <pc:docMk/>
            <pc:sldMk cId="1906500021" sldId="486"/>
            <ac:inkMk id="16" creationId="{7AF78C22-F68F-8CB2-0200-CC202A12A48B}"/>
          </ac:inkMkLst>
        </pc:inkChg>
        <pc:inkChg chg="add">
          <ac:chgData name="Albana Vokshi" userId="2efa2744060f7cb7" providerId="LiveId" clId="{AB2DCD6F-330F-40AB-990E-76568D376632}" dt="2025-07-23T00:01:45.287" v="167" actId="9405"/>
          <ac:inkMkLst>
            <pc:docMk/>
            <pc:sldMk cId="1906500021" sldId="486"/>
            <ac:inkMk id="17" creationId="{F8382F0D-D3E9-1F22-9673-9FDC2F0BC8BF}"/>
          </ac:inkMkLst>
        </pc:inkChg>
      </pc:sldChg>
      <pc:sldChg chg="addSp mod">
        <pc:chgData name="Albana Vokshi" userId="2efa2744060f7cb7" providerId="LiveId" clId="{AB2DCD6F-330F-40AB-990E-76568D376632}" dt="2025-07-22T23:51:45.337" v="54" actId="9405"/>
        <pc:sldMkLst>
          <pc:docMk/>
          <pc:sldMk cId="3137524072" sldId="487"/>
        </pc:sldMkLst>
        <pc:inkChg chg="add">
          <ac:chgData name="Albana Vokshi" userId="2efa2744060f7cb7" providerId="LiveId" clId="{AB2DCD6F-330F-40AB-990E-76568D376632}" dt="2025-07-22T23:51:38.411" v="51" actId="9405"/>
          <ac:inkMkLst>
            <pc:docMk/>
            <pc:sldMk cId="3137524072" sldId="487"/>
            <ac:inkMk id="8" creationId="{2136A419-2090-3741-4230-318CC9C37060}"/>
          </ac:inkMkLst>
        </pc:inkChg>
        <pc:inkChg chg="add">
          <ac:chgData name="Albana Vokshi" userId="2efa2744060f7cb7" providerId="LiveId" clId="{AB2DCD6F-330F-40AB-990E-76568D376632}" dt="2025-07-22T23:51:41.945" v="52" actId="9405"/>
          <ac:inkMkLst>
            <pc:docMk/>
            <pc:sldMk cId="3137524072" sldId="487"/>
            <ac:inkMk id="12" creationId="{EC635712-110E-ACB4-A2EF-179CEAD5961B}"/>
          </ac:inkMkLst>
        </pc:inkChg>
        <pc:inkChg chg="add">
          <ac:chgData name="Albana Vokshi" userId="2efa2744060f7cb7" providerId="LiveId" clId="{AB2DCD6F-330F-40AB-990E-76568D376632}" dt="2025-07-22T23:51:43.666" v="53" actId="9405"/>
          <ac:inkMkLst>
            <pc:docMk/>
            <pc:sldMk cId="3137524072" sldId="487"/>
            <ac:inkMk id="16" creationId="{415706E3-3607-13CC-872D-714361DE52B7}"/>
          </ac:inkMkLst>
        </pc:inkChg>
        <pc:inkChg chg="add">
          <ac:chgData name="Albana Vokshi" userId="2efa2744060f7cb7" providerId="LiveId" clId="{AB2DCD6F-330F-40AB-990E-76568D376632}" dt="2025-07-22T23:51:45.337" v="54" actId="9405"/>
          <ac:inkMkLst>
            <pc:docMk/>
            <pc:sldMk cId="3137524072" sldId="487"/>
            <ac:inkMk id="18" creationId="{C0C415F1-6665-49DE-5004-D3BFBC276079}"/>
          </ac:inkMkLst>
        </pc:inkChg>
      </pc:sldChg>
      <pc:sldChg chg="addSp mod">
        <pc:chgData name="Albana Vokshi" userId="2efa2744060f7cb7" providerId="LiveId" clId="{AB2DCD6F-330F-40AB-990E-76568D376632}" dt="2025-07-23T00:02:18.476" v="170" actId="9405"/>
        <pc:sldMkLst>
          <pc:docMk/>
          <pc:sldMk cId="3923501862" sldId="488"/>
        </pc:sldMkLst>
        <pc:inkChg chg="add">
          <ac:chgData name="Albana Vokshi" userId="2efa2744060f7cb7" providerId="LiveId" clId="{AB2DCD6F-330F-40AB-990E-76568D376632}" dt="2025-07-22T23:52:05.094" v="61" actId="9405"/>
          <ac:inkMkLst>
            <pc:docMk/>
            <pc:sldMk cId="3923501862" sldId="488"/>
            <ac:inkMk id="11" creationId="{57404AFD-F451-EF20-4A30-B72C340F4E1A}"/>
          </ac:inkMkLst>
        </pc:inkChg>
        <pc:inkChg chg="add">
          <ac:chgData name="Albana Vokshi" userId="2efa2744060f7cb7" providerId="LiveId" clId="{AB2DCD6F-330F-40AB-990E-76568D376632}" dt="2025-07-22T23:52:07.268" v="62" actId="9405"/>
          <ac:inkMkLst>
            <pc:docMk/>
            <pc:sldMk cId="3923501862" sldId="488"/>
            <ac:inkMk id="12" creationId="{1C2373C5-2BC4-9285-92FA-935327F2761C}"/>
          </ac:inkMkLst>
        </pc:inkChg>
        <pc:inkChg chg="add">
          <ac:chgData name="Albana Vokshi" userId="2efa2744060f7cb7" providerId="LiveId" clId="{AB2DCD6F-330F-40AB-990E-76568D376632}" dt="2025-07-22T23:52:09.094" v="63" actId="9405"/>
          <ac:inkMkLst>
            <pc:docMk/>
            <pc:sldMk cId="3923501862" sldId="488"/>
            <ac:inkMk id="13" creationId="{B27068DA-6F51-3CFF-6707-102FC62C330B}"/>
          </ac:inkMkLst>
        </pc:inkChg>
        <pc:inkChg chg="add">
          <ac:chgData name="Albana Vokshi" userId="2efa2744060f7cb7" providerId="LiveId" clId="{AB2DCD6F-330F-40AB-990E-76568D376632}" dt="2025-07-22T23:52:11.599" v="64" actId="9405"/>
          <ac:inkMkLst>
            <pc:docMk/>
            <pc:sldMk cId="3923501862" sldId="488"/>
            <ac:inkMk id="14" creationId="{EB6DE5FC-37E4-839A-E8F2-C4CD4A4EBFDE}"/>
          </ac:inkMkLst>
        </pc:inkChg>
        <pc:inkChg chg="add">
          <ac:chgData name="Albana Vokshi" userId="2efa2744060f7cb7" providerId="LiveId" clId="{AB2DCD6F-330F-40AB-990E-76568D376632}" dt="2025-07-23T00:02:13.831" v="169" actId="9405"/>
          <ac:inkMkLst>
            <pc:docMk/>
            <pc:sldMk cId="3923501862" sldId="488"/>
            <ac:inkMk id="15" creationId="{D4BE0F70-4F9C-F1F5-871E-DDCB9E87685D}"/>
          </ac:inkMkLst>
        </pc:inkChg>
        <pc:inkChg chg="add">
          <ac:chgData name="Albana Vokshi" userId="2efa2744060f7cb7" providerId="LiveId" clId="{AB2DCD6F-330F-40AB-990E-76568D376632}" dt="2025-07-23T00:02:18.476" v="170" actId="9405"/>
          <ac:inkMkLst>
            <pc:docMk/>
            <pc:sldMk cId="3923501862" sldId="488"/>
            <ac:inkMk id="16" creationId="{35872E02-AD10-B089-A9BB-DAB4FD6854A3}"/>
          </ac:inkMkLst>
        </pc:inkChg>
      </pc:sldChg>
      <pc:sldChg chg="addSp delSp modSp mod">
        <pc:chgData name="Albana Vokshi" userId="2efa2744060f7cb7" providerId="LiveId" clId="{AB2DCD6F-330F-40AB-990E-76568D376632}" dt="2025-07-23T00:02:35.018" v="174" actId="9405"/>
        <pc:sldMkLst>
          <pc:docMk/>
          <pc:sldMk cId="1825017987" sldId="491"/>
        </pc:sldMkLst>
        <pc:grpChg chg="del">
          <ac:chgData name="Albana Vokshi" userId="2efa2744060f7cb7" providerId="LiveId" clId="{AB2DCD6F-330F-40AB-990E-76568D376632}" dt="2025-07-22T23:57:15.243" v="131" actId="478"/>
          <ac:grpSpMkLst>
            <pc:docMk/>
            <pc:sldMk cId="1825017987" sldId="491"/>
            <ac:grpSpMk id="12" creationId="{9BD2A5CA-4209-FE6C-CDDD-FF11E7DD010C}"/>
          </ac:grpSpMkLst>
        </pc:grpChg>
        <pc:picChg chg="mod">
          <ac:chgData name="Albana Vokshi" userId="2efa2744060f7cb7" providerId="LiveId" clId="{AB2DCD6F-330F-40AB-990E-76568D376632}" dt="2025-07-22T23:57:29.735" v="134" actId="1076"/>
          <ac:picMkLst>
            <pc:docMk/>
            <pc:sldMk cId="1825017987" sldId="491"/>
            <ac:picMk id="4" creationId="{00000000-0000-0000-0000-000000000000}"/>
          </ac:picMkLst>
        </pc:picChg>
        <pc:picChg chg="del">
          <ac:chgData name="Albana Vokshi" userId="2efa2744060f7cb7" providerId="LiveId" clId="{AB2DCD6F-330F-40AB-990E-76568D376632}" dt="2025-07-22T23:54:53.111" v="98" actId="21"/>
          <ac:picMkLst>
            <pc:docMk/>
            <pc:sldMk cId="1825017987" sldId="491"/>
            <ac:picMk id="5" creationId="{00000000-0000-0000-0000-000000000000}"/>
          </ac:picMkLst>
        </pc:picChg>
        <pc:inkChg chg="del">
          <ac:chgData name="Albana Vokshi" userId="2efa2744060f7cb7" providerId="LiveId" clId="{AB2DCD6F-330F-40AB-990E-76568D376632}" dt="2025-07-22T23:57:35.592" v="136" actId="478"/>
          <ac:inkMkLst>
            <pc:docMk/>
            <pc:sldMk cId="1825017987" sldId="491"/>
            <ac:inkMk id="2" creationId="{3476C410-69AA-3D5A-E06D-3AEA93BB966C}"/>
          </ac:inkMkLst>
        </pc:inkChg>
        <pc:inkChg chg="del">
          <ac:chgData name="Albana Vokshi" userId="2efa2744060f7cb7" providerId="LiveId" clId="{AB2DCD6F-330F-40AB-990E-76568D376632}" dt="2025-07-22T23:57:31.678" v="135" actId="478"/>
          <ac:inkMkLst>
            <pc:docMk/>
            <pc:sldMk cId="1825017987" sldId="491"/>
            <ac:inkMk id="6" creationId="{983A67A7-C75D-30B5-529B-42D4A7CC81AB}"/>
          </ac:inkMkLst>
        </pc:inkChg>
        <pc:inkChg chg="del">
          <ac:chgData name="Albana Vokshi" userId="2efa2744060f7cb7" providerId="LiveId" clId="{AB2DCD6F-330F-40AB-990E-76568D376632}" dt="2025-07-22T23:57:19" v="132" actId="478"/>
          <ac:inkMkLst>
            <pc:docMk/>
            <pc:sldMk cId="1825017987" sldId="491"/>
            <ac:inkMk id="8" creationId="{44A3EB24-DBA0-C5C6-B0B8-9305852D4295}"/>
          </ac:inkMkLst>
        </pc:inkChg>
        <pc:inkChg chg="add">
          <ac:chgData name="Albana Vokshi" userId="2efa2744060f7cb7" providerId="LiveId" clId="{AB2DCD6F-330F-40AB-990E-76568D376632}" dt="2025-07-22T23:52:20.057" v="65" actId="9405"/>
          <ac:inkMkLst>
            <pc:docMk/>
            <pc:sldMk cId="1825017987" sldId="491"/>
            <ac:inkMk id="11" creationId="{7FDE4CCB-AFD7-783B-F48F-4552844C6856}"/>
          </ac:inkMkLst>
        </pc:inkChg>
        <pc:inkChg chg="add del">
          <ac:chgData name="Albana Vokshi" userId="2efa2744060f7cb7" providerId="LiveId" clId="{AB2DCD6F-330F-40AB-990E-76568D376632}" dt="2025-07-22T23:52:31.790" v="67" actId="9405"/>
          <ac:inkMkLst>
            <pc:docMk/>
            <pc:sldMk cId="1825017987" sldId="491"/>
            <ac:inkMk id="13" creationId="{54F10417-4560-3A33-87E3-29556346F30B}"/>
          </ac:inkMkLst>
        </pc:inkChg>
        <pc:inkChg chg="add">
          <ac:chgData name="Albana Vokshi" userId="2efa2744060f7cb7" providerId="LiveId" clId="{AB2DCD6F-330F-40AB-990E-76568D376632}" dt="2025-07-22T23:52:35.028" v="68" actId="9405"/>
          <ac:inkMkLst>
            <pc:docMk/>
            <pc:sldMk cId="1825017987" sldId="491"/>
            <ac:inkMk id="14" creationId="{A34E1EA7-207E-7E14-FB43-63617D11BBF8}"/>
          </ac:inkMkLst>
        </pc:inkChg>
        <pc:inkChg chg="add del">
          <ac:chgData name="Albana Vokshi" userId="2efa2744060f7cb7" providerId="LiveId" clId="{AB2DCD6F-330F-40AB-990E-76568D376632}" dt="2025-07-22T23:57:39.843" v="137" actId="478"/>
          <ac:inkMkLst>
            <pc:docMk/>
            <pc:sldMk cId="1825017987" sldId="491"/>
            <ac:inkMk id="15" creationId="{A179A06D-AE41-443F-D40D-24924119ADC5}"/>
          </ac:inkMkLst>
        </pc:inkChg>
        <pc:inkChg chg="add">
          <ac:chgData name="Albana Vokshi" userId="2efa2744060f7cb7" providerId="LiveId" clId="{AB2DCD6F-330F-40AB-990E-76568D376632}" dt="2025-07-22T23:57:47.426" v="138" actId="9405"/>
          <ac:inkMkLst>
            <pc:docMk/>
            <pc:sldMk cId="1825017987" sldId="491"/>
            <ac:inkMk id="16" creationId="{C6B48779-976E-2A47-E4A2-E71BF124B482}"/>
          </ac:inkMkLst>
        </pc:inkChg>
        <pc:inkChg chg="add del">
          <ac:chgData name="Albana Vokshi" userId="2efa2744060f7cb7" providerId="LiveId" clId="{AB2DCD6F-330F-40AB-990E-76568D376632}" dt="2025-07-22T23:57:51.631" v="140" actId="9405"/>
          <ac:inkMkLst>
            <pc:docMk/>
            <pc:sldMk cId="1825017987" sldId="491"/>
            <ac:inkMk id="17" creationId="{DC478F3F-BA13-D1A0-E98A-02F464E07DF6}"/>
          </ac:inkMkLst>
        </pc:inkChg>
        <pc:inkChg chg="add">
          <ac:chgData name="Albana Vokshi" userId="2efa2744060f7cb7" providerId="LiveId" clId="{AB2DCD6F-330F-40AB-990E-76568D376632}" dt="2025-07-22T23:57:54.276" v="141" actId="9405"/>
          <ac:inkMkLst>
            <pc:docMk/>
            <pc:sldMk cId="1825017987" sldId="491"/>
            <ac:inkMk id="18" creationId="{07346821-C1B1-31A4-6AA7-E731855D0932}"/>
          </ac:inkMkLst>
        </pc:inkChg>
        <pc:inkChg chg="add">
          <ac:chgData name="Albana Vokshi" userId="2efa2744060f7cb7" providerId="LiveId" clId="{AB2DCD6F-330F-40AB-990E-76568D376632}" dt="2025-07-22T23:57:55.895" v="142" actId="9405"/>
          <ac:inkMkLst>
            <pc:docMk/>
            <pc:sldMk cId="1825017987" sldId="491"/>
            <ac:inkMk id="19" creationId="{54232D6E-6A53-2A51-E6F5-FA7A58F508FA}"/>
          </ac:inkMkLst>
        </pc:inkChg>
        <pc:inkChg chg="add">
          <ac:chgData name="Albana Vokshi" userId="2efa2744060f7cb7" providerId="LiveId" clId="{AB2DCD6F-330F-40AB-990E-76568D376632}" dt="2025-07-22T23:58:05.384" v="143" actId="9405"/>
          <ac:inkMkLst>
            <pc:docMk/>
            <pc:sldMk cId="1825017987" sldId="491"/>
            <ac:inkMk id="20" creationId="{52C1CF3A-F9CF-91A3-D160-D6F99BFF278E}"/>
          </ac:inkMkLst>
        </pc:inkChg>
        <pc:inkChg chg="add">
          <ac:chgData name="Albana Vokshi" userId="2efa2744060f7cb7" providerId="LiveId" clId="{AB2DCD6F-330F-40AB-990E-76568D376632}" dt="2025-07-22T23:58:08.093" v="144" actId="9405"/>
          <ac:inkMkLst>
            <pc:docMk/>
            <pc:sldMk cId="1825017987" sldId="491"/>
            <ac:inkMk id="21" creationId="{29245332-B896-CC90-6E6F-7DF3922E6DD7}"/>
          </ac:inkMkLst>
        </pc:inkChg>
        <pc:inkChg chg="add del">
          <ac:chgData name="Albana Vokshi" userId="2efa2744060f7cb7" providerId="LiveId" clId="{AB2DCD6F-330F-40AB-990E-76568D376632}" dt="2025-07-23T00:02:31.341" v="173" actId="9405"/>
          <ac:inkMkLst>
            <pc:docMk/>
            <pc:sldMk cId="1825017987" sldId="491"/>
            <ac:inkMk id="22" creationId="{9F9A941B-2238-5110-FA68-382D39916578}"/>
          </ac:inkMkLst>
        </pc:inkChg>
        <pc:inkChg chg="add">
          <ac:chgData name="Albana Vokshi" userId="2efa2744060f7cb7" providerId="LiveId" clId="{AB2DCD6F-330F-40AB-990E-76568D376632}" dt="2025-07-23T00:02:35.018" v="174" actId="9405"/>
          <ac:inkMkLst>
            <pc:docMk/>
            <pc:sldMk cId="1825017987" sldId="491"/>
            <ac:inkMk id="23" creationId="{4359636F-F523-DC88-6D70-D4DD06E481E5}"/>
          </ac:inkMkLst>
        </pc:inkChg>
      </pc:sldChg>
      <pc:sldChg chg="addSp delSp mod">
        <pc:chgData name="Albana Vokshi" userId="2efa2744060f7cb7" providerId="LiveId" clId="{AB2DCD6F-330F-40AB-990E-76568D376632}" dt="2025-07-23T00:02:51.705" v="177" actId="9405"/>
        <pc:sldMkLst>
          <pc:docMk/>
          <pc:sldMk cId="3220335244" sldId="492"/>
        </pc:sldMkLst>
        <pc:inkChg chg="add">
          <ac:chgData name="Albana Vokshi" userId="2efa2744060f7cb7" providerId="LiveId" clId="{AB2DCD6F-330F-40AB-990E-76568D376632}" dt="2025-07-22T23:52:54.123" v="74" actId="9405"/>
          <ac:inkMkLst>
            <pc:docMk/>
            <pc:sldMk cId="3220335244" sldId="492"/>
            <ac:inkMk id="9" creationId="{0E6418CD-41A7-BE44-0AA4-86312952D88A}"/>
          </ac:inkMkLst>
        </pc:inkChg>
        <pc:inkChg chg="add">
          <ac:chgData name="Albana Vokshi" userId="2efa2744060f7cb7" providerId="LiveId" clId="{AB2DCD6F-330F-40AB-990E-76568D376632}" dt="2025-07-22T23:52:55.878" v="75" actId="9405"/>
          <ac:inkMkLst>
            <pc:docMk/>
            <pc:sldMk cId="3220335244" sldId="492"/>
            <ac:inkMk id="14" creationId="{9DBB00BC-8FB2-6F47-6B6E-C6CE2406D65B}"/>
          </ac:inkMkLst>
        </pc:inkChg>
        <pc:inkChg chg="add">
          <ac:chgData name="Albana Vokshi" userId="2efa2744060f7cb7" providerId="LiveId" clId="{AB2DCD6F-330F-40AB-990E-76568D376632}" dt="2025-07-22T23:52:57.505" v="76" actId="9405"/>
          <ac:inkMkLst>
            <pc:docMk/>
            <pc:sldMk cId="3220335244" sldId="492"/>
            <ac:inkMk id="15" creationId="{32242EFE-6FFE-E124-E3D5-016B55C8D057}"/>
          </ac:inkMkLst>
        </pc:inkChg>
        <pc:inkChg chg="add">
          <ac:chgData name="Albana Vokshi" userId="2efa2744060f7cb7" providerId="LiveId" clId="{AB2DCD6F-330F-40AB-990E-76568D376632}" dt="2025-07-22T23:52:59.366" v="77" actId="9405"/>
          <ac:inkMkLst>
            <pc:docMk/>
            <pc:sldMk cId="3220335244" sldId="492"/>
            <ac:inkMk id="16" creationId="{9BAFC34D-B0E9-6FB4-AFE3-D2C70EA6DB29}"/>
          </ac:inkMkLst>
        </pc:inkChg>
        <pc:inkChg chg="add">
          <ac:chgData name="Albana Vokshi" userId="2efa2744060f7cb7" providerId="LiveId" clId="{AB2DCD6F-330F-40AB-990E-76568D376632}" dt="2025-07-23T00:02:46.901" v="175" actId="9405"/>
          <ac:inkMkLst>
            <pc:docMk/>
            <pc:sldMk cId="3220335244" sldId="492"/>
            <ac:inkMk id="17" creationId="{E4E8584F-A34E-CA55-A1C8-105E1AEBD974}"/>
          </ac:inkMkLst>
        </pc:inkChg>
        <pc:inkChg chg="add del">
          <ac:chgData name="Albana Vokshi" userId="2efa2744060f7cb7" providerId="LiveId" clId="{AB2DCD6F-330F-40AB-990E-76568D376632}" dt="2025-07-23T00:02:51.705" v="177" actId="9405"/>
          <ac:inkMkLst>
            <pc:docMk/>
            <pc:sldMk cId="3220335244" sldId="492"/>
            <ac:inkMk id="18" creationId="{D699DA25-A8D8-92B1-26F2-00D05CCB7F9D}"/>
          </ac:inkMkLst>
        </pc:inkChg>
      </pc:sldChg>
      <pc:sldChg chg="addSp mod">
        <pc:chgData name="Albana Vokshi" userId="2efa2744060f7cb7" providerId="LiveId" clId="{AB2DCD6F-330F-40AB-990E-76568D376632}" dt="2025-07-22T23:53:35.065" v="85" actId="9405"/>
        <pc:sldMkLst>
          <pc:docMk/>
          <pc:sldMk cId="2102252156" sldId="494"/>
        </pc:sldMkLst>
        <pc:inkChg chg="add">
          <ac:chgData name="Albana Vokshi" userId="2efa2744060f7cb7" providerId="LiveId" clId="{AB2DCD6F-330F-40AB-990E-76568D376632}" dt="2025-07-22T23:53:29.581" v="82" actId="9405"/>
          <ac:inkMkLst>
            <pc:docMk/>
            <pc:sldMk cId="2102252156" sldId="494"/>
            <ac:inkMk id="9" creationId="{95DE7E3F-4165-5060-9D6D-34116E2BDFDA}"/>
          </ac:inkMkLst>
        </pc:inkChg>
        <pc:inkChg chg="add">
          <ac:chgData name="Albana Vokshi" userId="2efa2744060f7cb7" providerId="LiveId" clId="{AB2DCD6F-330F-40AB-990E-76568D376632}" dt="2025-07-22T23:53:31.319" v="83" actId="9405"/>
          <ac:inkMkLst>
            <pc:docMk/>
            <pc:sldMk cId="2102252156" sldId="494"/>
            <ac:inkMk id="10" creationId="{77058AE1-E701-4AB8-84B7-2690530DCC43}"/>
          </ac:inkMkLst>
        </pc:inkChg>
        <pc:inkChg chg="add">
          <ac:chgData name="Albana Vokshi" userId="2efa2744060f7cb7" providerId="LiveId" clId="{AB2DCD6F-330F-40AB-990E-76568D376632}" dt="2025-07-22T23:53:33.295" v="84" actId="9405"/>
          <ac:inkMkLst>
            <pc:docMk/>
            <pc:sldMk cId="2102252156" sldId="494"/>
            <ac:inkMk id="12" creationId="{70EB2B94-609B-2217-F855-43A66419A16A}"/>
          </ac:inkMkLst>
        </pc:inkChg>
        <pc:inkChg chg="add">
          <ac:chgData name="Albana Vokshi" userId="2efa2744060f7cb7" providerId="LiveId" clId="{AB2DCD6F-330F-40AB-990E-76568D376632}" dt="2025-07-22T23:53:35.065" v="85" actId="9405"/>
          <ac:inkMkLst>
            <pc:docMk/>
            <pc:sldMk cId="2102252156" sldId="494"/>
            <ac:inkMk id="18" creationId="{3EDF7480-8BA6-EE42-D099-4D63CFD57ADB}"/>
          </ac:inkMkLst>
        </pc:inkChg>
      </pc:sldChg>
      <pc:sldChg chg="addSp delSp mod">
        <pc:chgData name="Albana Vokshi" userId="2efa2744060f7cb7" providerId="LiveId" clId="{AB2DCD6F-330F-40AB-990E-76568D376632}" dt="2025-07-23T00:03:31.738" v="185" actId="9405"/>
        <pc:sldMkLst>
          <pc:docMk/>
          <pc:sldMk cId="1664378785" sldId="495"/>
        </pc:sldMkLst>
        <pc:inkChg chg="add">
          <ac:chgData name="Albana Vokshi" userId="2efa2744060f7cb7" providerId="LiveId" clId="{AB2DCD6F-330F-40AB-990E-76568D376632}" dt="2025-07-22T23:54:01.159" v="90" actId="9405"/>
          <ac:inkMkLst>
            <pc:docMk/>
            <pc:sldMk cId="1664378785" sldId="495"/>
            <ac:inkMk id="13" creationId="{6321E7D5-6C75-9437-9963-01285D264667}"/>
          </ac:inkMkLst>
        </pc:inkChg>
        <pc:inkChg chg="add">
          <ac:chgData name="Albana Vokshi" userId="2efa2744060f7cb7" providerId="LiveId" clId="{AB2DCD6F-330F-40AB-990E-76568D376632}" dt="2025-07-22T23:54:02.986" v="91" actId="9405"/>
          <ac:inkMkLst>
            <pc:docMk/>
            <pc:sldMk cId="1664378785" sldId="495"/>
            <ac:inkMk id="20" creationId="{19A28E4D-7DA9-6FDC-A2CA-47158E1726D8}"/>
          </ac:inkMkLst>
        </pc:inkChg>
        <pc:inkChg chg="add">
          <ac:chgData name="Albana Vokshi" userId="2efa2744060f7cb7" providerId="LiveId" clId="{AB2DCD6F-330F-40AB-990E-76568D376632}" dt="2025-07-22T23:54:06.274" v="92" actId="9405"/>
          <ac:inkMkLst>
            <pc:docMk/>
            <pc:sldMk cId="1664378785" sldId="495"/>
            <ac:inkMk id="22" creationId="{A7E04D2F-A9B0-05CE-2AE3-7C0CF888F0ED}"/>
          </ac:inkMkLst>
        </pc:inkChg>
        <pc:inkChg chg="add del">
          <ac:chgData name="Albana Vokshi" userId="2efa2744060f7cb7" providerId="LiveId" clId="{AB2DCD6F-330F-40AB-990E-76568D376632}" dt="2025-07-22T23:54:13.271" v="94" actId="9405"/>
          <ac:inkMkLst>
            <pc:docMk/>
            <pc:sldMk cId="1664378785" sldId="495"/>
            <ac:inkMk id="23" creationId="{2DD8E12F-5102-3EA1-44F6-81C9BD22BBEA}"/>
          </ac:inkMkLst>
        </pc:inkChg>
        <pc:inkChg chg="add">
          <ac:chgData name="Albana Vokshi" userId="2efa2744060f7cb7" providerId="LiveId" clId="{AB2DCD6F-330F-40AB-990E-76568D376632}" dt="2025-07-22T23:54:16.061" v="95" actId="9405"/>
          <ac:inkMkLst>
            <pc:docMk/>
            <pc:sldMk cId="1664378785" sldId="495"/>
            <ac:inkMk id="24" creationId="{7D16FCD7-555F-633C-9003-A2AE2CFE51E2}"/>
          </ac:inkMkLst>
        </pc:inkChg>
        <pc:inkChg chg="add">
          <ac:chgData name="Albana Vokshi" userId="2efa2744060f7cb7" providerId="LiveId" clId="{AB2DCD6F-330F-40AB-990E-76568D376632}" dt="2025-07-22T23:54:20.831" v="96" actId="9405"/>
          <ac:inkMkLst>
            <pc:docMk/>
            <pc:sldMk cId="1664378785" sldId="495"/>
            <ac:inkMk id="25" creationId="{EEB55F10-A666-EB67-1076-2F9E4AA13430}"/>
          </ac:inkMkLst>
        </pc:inkChg>
        <pc:inkChg chg="add">
          <ac:chgData name="Albana Vokshi" userId="2efa2744060f7cb7" providerId="LiveId" clId="{AB2DCD6F-330F-40AB-990E-76568D376632}" dt="2025-07-22T23:54:25.964" v="97" actId="9405"/>
          <ac:inkMkLst>
            <pc:docMk/>
            <pc:sldMk cId="1664378785" sldId="495"/>
            <ac:inkMk id="26" creationId="{A439E1E5-B2C8-1860-8092-D8F62120D607}"/>
          </ac:inkMkLst>
        </pc:inkChg>
        <pc:inkChg chg="add">
          <ac:chgData name="Albana Vokshi" userId="2efa2744060f7cb7" providerId="LiveId" clId="{AB2DCD6F-330F-40AB-990E-76568D376632}" dt="2025-07-23T00:03:15.552" v="180" actId="9405"/>
          <ac:inkMkLst>
            <pc:docMk/>
            <pc:sldMk cId="1664378785" sldId="495"/>
            <ac:inkMk id="27" creationId="{E4D3C4D8-729F-21D8-0CC4-909BD46EC9FA}"/>
          </ac:inkMkLst>
        </pc:inkChg>
        <pc:inkChg chg="add del">
          <ac:chgData name="Albana Vokshi" userId="2efa2744060f7cb7" providerId="LiveId" clId="{AB2DCD6F-330F-40AB-990E-76568D376632}" dt="2025-07-23T00:03:20.586" v="182" actId="9405"/>
          <ac:inkMkLst>
            <pc:docMk/>
            <pc:sldMk cId="1664378785" sldId="495"/>
            <ac:inkMk id="28" creationId="{DAE3F4CC-1599-BD04-3290-09359B8A9F3A}"/>
          </ac:inkMkLst>
        </pc:inkChg>
        <pc:inkChg chg="add">
          <ac:chgData name="Albana Vokshi" userId="2efa2744060f7cb7" providerId="LiveId" clId="{AB2DCD6F-330F-40AB-990E-76568D376632}" dt="2025-07-23T00:03:25.110" v="183" actId="9405"/>
          <ac:inkMkLst>
            <pc:docMk/>
            <pc:sldMk cId="1664378785" sldId="495"/>
            <ac:inkMk id="29" creationId="{7AFEAE70-2D88-250B-E95F-AC5A937900B2}"/>
          </ac:inkMkLst>
        </pc:inkChg>
        <pc:inkChg chg="add">
          <ac:chgData name="Albana Vokshi" userId="2efa2744060f7cb7" providerId="LiveId" clId="{AB2DCD6F-330F-40AB-990E-76568D376632}" dt="2025-07-23T00:03:27.088" v="184" actId="9405"/>
          <ac:inkMkLst>
            <pc:docMk/>
            <pc:sldMk cId="1664378785" sldId="495"/>
            <ac:inkMk id="30" creationId="{7FE23D7A-ABB2-FECB-ACC9-545A92DEFB72}"/>
          </ac:inkMkLst>
        </pc:inkChg>
        <pc:inkChg chg="add">
          <ac:chgData name="Albana Vokshi" userId="2efa2744060f7cb7" providerId="LiveId" clId="{AB2DCD6F-330F-40AB-990E-76568D376632}" dt="2025-07-23T00:03:31.738" v="185" actId="9405"/>
          <ac:inkMkLst>
            <pc:docMk/>
            <pc:sldMk cId="1664378785" sldId="495"/>
            <ac:inkMk id="31" creationId="{04B11EF8-FD0E-7D36-491A-70594EBB91A4}"/>
          </ac:inkMkLst>
        </pc:inkChg>
      </pc:sldChg>
      <pc:sldChg chg="addSp delSp modSp mod">
        <pc:chgData name="Albana Vokshi" userId="2efa2744060f7cb7" providerId="LiveId" clId="{AB2DCD6F-330F-40AB-990E-76568D376632}" dt="2025-07-22T23:59:03.849" v="149" actId="9405"/>
        <pc:sldMkLst>
          <pc:docMk/>
          <pc:sldMk cId="2229439662" sldId="498"/>
        </pc:sldMkLst>
        <pc:grpChg chg="mod">
          <ac:chgData name="Albana Vokshi" userId="2efa2744060f7cb7" providerId="LiveId" clId="{AB2DCD6F-330F-40AB-990E-76568D376632}" dt="2025-07-22T23:59:01.569" v="148"/>
          <ac:grpSpMkLst>
            <pc:docMk/>
            <pc:sldMk cId="2229439662" sldId="498"/>
            <ac:grpSpMk id="22" creationId="{B184E939-DF02-F8A5-7A4D-A6CDD88597FF}"/>
          </ac:grpSpMkLst>
        </pc:grpChg>
        <pc:inkChg chg="mod">
          <ac:chgData name="Albana Vokshi" userId="2efa2744060f7cb7" providerId="LiveId" clId="{AB2DCD6F-330F-40AB-990E-76568D376632}" dt="2025-07-22T23:59:01.569" v="148"/>
          <ac:inkMkLst>
            <pc:docMk/>
            <pc:sldMk cId="2229439662" sldId="498"/>
            <ac:inkMk id="13" creationId="{1B203CCA-FA50-BEF2-5EBB-A01E921FD970}"/>
          </ac:inkMkLst>
        </pc:inkChg>
        <pc:inkChg chg="mod">
          <ac:chgData name="Albana Vokshi" userId="2efa2744060f7cb7" providerId="LiveId" clId="{AB2DCD6F-330F-40AB-990E-76568D376632}" dt="2025-07-22T23:59:01.569" v="148"/>
          <ac:inkMkLst>
            <pc:docMk/>
            <pc:sldMk cId="2229439662" sldId="498"/>
            <ac:inkMk id="17" creationId="{C2B21ECD-4293-AAAE-F5DE-24EAC5271A63}"/>
          </ac:inkMkLst>
        </pc:inkChg>
        <pc:inkChg chg="add del">
          <ac:chgData name="Albana Vokshi" userId="2efa2744060f7cb7" providerId="LiveId" clId="{AB2DCD6F-330F-40AB-990E-76568D376632}" dt="2025-07-22T23:58:52.441" v="146" actId="9405"/>
          <ac:inkMkLst>
            <pc:docMk/>
            <pc:sldMk cId="2229439662" sldId="498"/>
            <ac:inkMk id="20" creationId="{70E363FF-25BD-E71A-3A79-BAD04FDFDD14}"/>
          </ac:inkMkLst>
        </pc:inkChg>
        <pc:inkChg chg="add mod">
          <ac:chgData name="Albana Vokshi" userId="2efa2744060f7cb7" providerId="LiveId" clId="{AB2DCD6F-330F-40AB-990E-76568D376632}" dt="2025-07-22T23:59:01.569" v="148"/>
          <ac:inkMkLst>
            <pc:docMk/>
            <pc:sldMk cId="2229439662" sldId="498"/>
            <ac:inkMk id="21" creationId="{1D49F9B3-9335-D295-6693-5406B150EFC5}"/>
          </ac:inkMkLst>
        </pc:inkChg>
        <pc:inkChg chg="add">
          <ac:chgData name="Albana Vokshi" userId="2efa2744060f7cb7" providerId="LiveId" clId="{AB2DCD6F-330F-40AB-990E-76568D376632}" dt="2025-07-22T23:59:03.849" v="149" actId="9405"/>
          <ac:inkMkLst>
            <pc:docMk/>
            <pc:sldMk cId="2229439662" sldId="498"/>
            <ac:inkMk id="23" creationId="{A113C7D5-AF7F-97E7-8769-1B51785E0B1B}"/>
          </ac:inkMkLst>
        </pc:inkChg>
      </pc:sldChg>
      <pc:sldChg chg="addSp delSp mod">
        <pc:chgData name="Albana Vokshi" userId="2efa2744060f7cb7" providerId="LiveId" clId="{AB2DCD6F-330F-40AB-990E-76568D376632}" dt="2025-07-23T00:00:21.682" v="157" actId="9405"/>
        <pc:sldMkLst>
          <pc:docMk/>
          <pc:sldMk cId="1055296687" sldId="503"/>
        </pc:sldMkLst>
        <pc:inkChg chg="add del">
          <ac:chgData name="Albana Vokshi" userId="2efa2744060f7cb7" providerId="LiveId" clId="{AB2DCD6F-330F-40AB-990E-76568D376632}" dt="2025-07-23T00:00:17.238" v="156" actId="9405"/>
          <ac:inkMkLst>
            <pc:docMk/>
            <pc:sldMk cId="1055296687" sldId="503"/>
            <ac:inkMk id="19" creationId="{A731D64B-73DB-B3E8-A3F0-7E8A19E2DE95}"/>
          </ac:inkMkLst>
        </pc:inkChg>
        <pc:inkChg chg="add">
          <ac:chgData name="Albana Vokshi" userId="2efa2744060f7cb7" providerId="LiveId" clId="{AB2DCD6F-330F-40AB-990E-76568D376632}" dt="2025-07-23T00:00:14.939" v="154"/>
          <ac:inkMkLst>
            <pc:docMk/>
            <pc:sldMk cId="1055296687" sldId="503"/>
            <ac:inkMk id="20" creationId="{A86A2851-88D6-310E-E324-95D113909F12}"/>
          </ac:inkMkLst>
        </pc:inkChg>
        <pc:inkChg chg="add">
          <ac:chgData name="Albana Vokshi" userId="2efa2744060f7cb7" providerId="LiveId" clId="{AB2DCD6F-330F-40AB-990E-76568D376632}" dt="2025-07-23T00:00:21.682" v="157" actId="9405"/>
          <ac:inkMkLst>
            <pc:docMk/>
            <pc:sldMk cId="1055296687" sldId="503"/>
            <ac:inkMk id="21" creationId="{76EE100F-AD05-9B9A-15E3-1D77AC2E6FB0}"/>
          </ac:inkMkLst>
        </pc:inkChg>
      </pc:sldChg>
      <pc:sldChg chg="addSp mod">
        <pc:chgData name="Albana Vokshi" userId="2efa2744060f7cb7" providerId="LiveId" clId="{AB2DCD6F-330F-40AB-990E-76568D376632}" dt="2025-07-23T00:00:29.436" v="158" actId="9405"/>
        <pc:sldMkLst>
          <pc:docMk/>
          <pc:sldMk cId="2581515626" sldId="504"/>
        </pc:sldMkLst>
        <pc:inkChg chg="add">
          <ac:chgData name="Albana Vokshi" userId="2efa2744060f7cb7" providerId="LiveId" clId="{AB2DCD6F-330F-40AB-990E-76568D376632}" dt="2025-07-23T00:00:29.436" v="158" actId="9405"/>
          <ac:inkMkLst>
            <pc:docMk/>
            <pc:sldMk cId="2581515626" sldId="504"/>
            <ac:inkMk id="18" creationId="{E88AAEB2-3494-4419-201B-70F56414F783}"/>
          </ac:inkMkLst>
        </pc:inkChg>
      </pc:sldChg>
      <pc:sldChg chg="addSp delSp mod">
        <pc:chgData name="Albana Vokshi" userId="2efa2744060f7cb7" providerId="LiveId" clId="{AB2DCD6F-330F-40AB-990E-76568D376632}" dt="2025-07-23T00:01:03.189" v="164" actId="9405"/>
        <pc:sldMkLst>
          <pc:docMk/>
          <pc:sldMk cId="3063154169" sldId="505"/>
        </pc:sldMkLst>
        <pc:inkChg chg="add">
          <ac:chgData name="Albana Vokshi" userId="2efa2744060f7cb7" providerId="LiveId" clId="{AB2DCD6F-330F-40AB-990E-76568D376632}" dt="2025-07-22T23:49:28.419" v="6" actId="9405"/>
          <ac:inkMkLst>
            <pc:docMk/>
            <pc:sldMk cId="3063154169" sldId="505"/>
            <ac:inkMk id="12" creationId="{76FD896A-E7C5-B347-1F0C-D26C11607E4E}"/>
          </ac:inkMkLst>
        </pc:inkChg>
        <pc:inkChg chg="add">
          <ac:chgData name="Albana Vokshi" userId="2efa2744060f7cb7" providerId="LiveId" clId="{AB2DCD6F-330F-40AB-990E-76568D376632}" dt="2025-07-22T23:49:30.660" v="7" actId="9405"/>
          <ac:inkMkLst>
            <pc:docMk/>
            <pc:sldMk cId="3063154169" sldId="505"/>
            <ac:inkMk id="14" creationId="{6A146C54-E999-0E1F-7DC8-A89C0F95D213}"/>
          </ac:inkMkLst>
        </pc:inkChg>
        <pc:inkChg chg="add">
          <ac:chgData name="Albana Vokshi" userId="2efa2744060f7cb7" providerId="LiveId" clId="{AB2DCD6F-330F-40AB-990E-76568D376632}" dt="2025-07-22T23:49:33.289" v="8" actId="9405"/>
          <ac:inkMkLst>
            <pc:docMk/>
            <pc:sldMk cId="3063154169" sldId="505"/>
            <ac:inkMk id="16" creationId="{AE7F8369-0C59-2A68-CAC9-35DA796A13C4}"/>
          </ac:inkMkLst>
        </pc:inkChg>
        <pc:inkChg chg="add">
          <ac:chgData name="Albana Vokshi" userId="2efa2744060f7cb7" providerId="LiveId" clId="{AB2DCD6F-330F-40AB-990E-76568D376632}" dt="2025-07-22T23:49:35.648" v="9" actId="9405"/>
          <ac:inkMkLst>
            <pc:docMk/>
            <pc:sldMk cId="3063154169" sldId="505"/>
            <ac:inkMk id="17" creationId="{0101182A-4907-CEA4-E985-989B7C50FF2B}"/>
          </ac:inkMkLst>
        </pc:inkChg>
        <pc:inkChg chg="add">
          <ac:chgData name="Albana Vokshi" userId="2efa2744060f7cb7" providerId="LiveId" clId="{AB2DCD6F-330F-40AB-990E-76568D376632}" dt="2025-07-23T00:00:52.803" v="161" actId="9405"/>
          <ac:inkMkLst>
            <pc:docMk/>
            <pc:sldMk cId="3063154169" sldId="505"/>
            <ac:inkMk id="18" creationId="{1828A8B5-9D49-CCC5-E6CF-2A3514E3A683}"/>
          </ac:inkMkLst>
        </pc:inkChg>
        <pc:inkChg chg="add del">
          <ac:chgData name="Albana Vokshi" userId="2efa2744060f7cb7" providerId="LiveId" clId="{AB2DCD6F-330F-40AB-990E-76568D376632}" dt="2025-07-23T00:00:58.162" v="163" actId="9405"/>
          <ac:inkMkLst>
            <pc:docMk/>
            <pc:sldMk cId="3063154169" sldId="505"/>
            <ac:inkMk id="19" creationId="{80FB526A-128D-BF98-4187-8711EDE5113C}"/>
          </ac:inkMkLst>
        </pc:inkChg>
        <pc:inkChg chg="add">
          <ac:chgData name="Albana Vokshi" userId="2efa2744060f7cb7" providerId="LiveId" clId="{AB2DCD6F-330F-40AB-990E-76568D376632}" dt="2025-07-23T00:01:03.189" v="164" actId="9405"/>
          <ac:inkMkLst>
            <pc:docMk/>
            <pc:sldMk cId="3063154169" sldId="505"/>
            <ac:inkMk id="20" creationId="{BAF02B17-199B-4BFA-573F-11B72F8A48EA}"/>
          </ac:inkMkLst>
        </pc:inkChg>
      </pc:sldChg>
      <pc:sldChg chg="addSp delSp mod">
        <pc:chgData name="Albana Vokshi" userId="2efa2744060f7cb7" providerId="LiveId" clId="{AB2DCD6F-330F-40AB-990E-76568D376632}" dt="2025-07-22T23:50:10.607" v="18"/>
        <pc:sldMkLst>
          <pc:docMk/>
          <pc:sldMk cId="1798484063" sldId="506"/>
        </pc:sldMkLst>
        <pc:inkChg chg="add">
          <ac:chgData name="Albana Vokshi" userId="2efa2744060f7cb7" providerId="LiveId" clId="{AB2DCD6F-330F-40AB-990E-76568D376632}" dt="2025-07-22T23:50:02.233" v="14" actId="9405"/>
          <ac:inkMkLst>
            <pc:docMk/>
            <pc:sldMk cId="1798484063" sldId="506"/>
            <ac:inkMk id="12" creationId="{8DDE3007-C0E1-1FD5-1DF7-D5C2A50EA169}"/>
          </ac:inkMkLst>
        </pc:inkChg>
        <pc:inkChg chg="add">
          <ac:chgData name="Albana Vokshi" userId="2efa2744060f7cb7" providerId="LiveId" clId="{AB2DCD6F-330F-40AB-990E-76568D376632}" dt="2025-07-22T23:50:04.141" v="15" actId="9405"/>
          <ac:inkMkLst>
            <pc:docMk/>
            <pc:sldMk cId="1798484063" sldId="506"/>
            <ac:inkMk id="15" creationId="{E70D04E3-A5F4-5E24-7656-292D8A06C8B2}"/>
          </ac:inkMkLst>
        </pc:inkChg>
        <pc:inkChg chg="add">
          <ac:chgData name="Albana Vokshi" userId="2efa2744060f7cb7" providerId="LiveId" clId="{AB2DCD6F-330F-40AB-990E-76568D376632}" dt="2025-07-22T23:50:06.356" v="16" actId="9405"/>
          <ac:inkMkLst>
            <pc:docMk/>
            <pc:sldMk cId="1798484063" sldId="506"/>
            <ac:inkMk id="20" creationId="{6D3BB3AD-78D5-95E8-E1A9-4AC1F7857A64}"/>
          </ac:inkMkLst>
        </pc:inkChg>
        <pc:inkChg chg="add del">
          <ac:chgData name="Albana Vokshi" userId="2efa2744060f7cb7" providerId="LiveId" clId="{AB2DCD6F-330F-40AB-990E-76568D376632}" dt="2025-07-22T23:50:10.607" v="18"/>
          <ac:inkMkLst>
            <pc:docMk/>
            <pc:sldMk cId="1798484063" sldId="506"/>
            <ac:inkMk id="22" creationId="{BB77E59C-19F4-6E03-D50D-BB8DA118745C}"/>
          </ac:inkMkLst>
        </pc:inkChg>
        <pc:inkChg chg="add">
          <ac:chgData name="Albana Vokshi" userId="2efa2744060f7cb7" providerId="LiveId" clId="{AB2DCD6F-330F-40AB-990E-76568D376632}" dt="2025-07-22T23:50:10.607" v="18"/>
          <ac:inkMkLst>
            <pc:docMk/>
            <pc:sldMk cId="1798484063" sldId="506"/>
            <ac:inkMk id="23" creationId="{D282EB8A-AAAF-8662-08A3-99B6B490BE29}"/>
          </ac:inkMkLst>
        </pc:inkChg>
      </pc:sldChg>
      <pc:sldChg chg="addSp modSp mod">
        <pc:chgData name="Albana Vokshi" userId="2efa2744060f7cb7" providerId="LiveId" clId="{AB2DCD6F-330F-40AB-990E-76568D376632}" dt="2025-07-23T00:01:26.378" v="166" actId="9405"/>
        <pc:sldMkLst>
          <pc:docMk/>
          <pc:sldMk cId="1784898874" sldId="507"/>
        </pc:sldMkLst>
        <pc:grpChg chg="mod">
          <ac:chgData name="Albana Vokshi" userId="2efa2744060f7cb7" providerId="LiveId" clId="{AB2DCD6F-330F-40AB-990E-76568D376632}" dt="2025-07-22T23:50:28.718" v="26"/>
          <ac:grpSpMkLst>
            <pc:docMk/>
            <pc:sldMk cId="1784898874" sldId="507"/>
            <ac:grpSpMk id="19" creationId="{BE9A91E6-D86C-49AD-38F0-D3A16DAA419E}"/>
          </ac:grpSpMkLst>
        </pc:grpChg>
        <pc:inkChg chg="add">
          <ac:chgData name="Albana Vokshi" userId="2efa2744060f7cb7" providerId="LiveId" clId="{AB2DCD6F-330F-40AB-990E-76568D376632}" dt="2025-07-22T23:50:24.378" v="23" actId="9405"/>
          <ac:inkMkLst>
            <pc:docMk/>
            <pc:sldMk cId="1784898874" sldId="507"/>
            <ac:inkMk id="15" creationId="{5E51D7C7-CE7B-125F-AE55-367ABDFDE817}"/>
          </ac:inkMkLst>
        </pc:inkChg>
        <pc:inkChg chg="add mod">
          <ac:chgData name="Albana Vokshi" userId="2efa2744060f7cb7" providerId="LiveId" clId="{AB2DCD6F-330F-40AB-990E-76568D376632}" dt="2025-07-22T23:50:28.718" v="26"/>
          <ac:inkMkLst>
            <pc:docMk/>
            <pc:sldMk cId="1784898874" sldId="507"/>
            <ac:inkMk id="17" creationId="{FDAFD8E5-4A45-8088-C3D4-36F7D4655D59}"/>
          </ac:inkMkLst>
        </pc:inkChg>
        <pc:inkChg chg="add mod">
          <ac:chgData name="Albana Vokshi" userId="2efa2744060f7cb7" providerId="LiveId" clId="{AB2DCD6F-330F-40AB-990E-76568D376632}" dt="2025-07-22T23:50:28.718" v="26"/>
          <ac:inkMkLst>
            <pc:docMk/>
            <pc:sldMk cId="1784898874" sldId="507"/>
            <ac:inkMk id="18" creationId="{43A3DA72-0FA5-84FE-B647-9933A07005D0}"/>
          </ac:inkMkLst>
        </pc:inkChg>
        <pc:inkChg chg="add">
          <ac:chgData name="Albana Vokshi" userId="2efa2744060f7cb7" providerId="LiveId" clId="{AB2DCD6F-330F-40AB-990E-76568D376632}" dt="2025-07-22T23:50:30.676" v="27" actId="9405"/>
          <ac:inkMkLst>
            <pc:docMk/>
            <pc:sldMk cId="1784898874" sldId="507"/>
            <ac:inkMk id="20" creationId="{18412D95-D15C-8BC7-A3E7-C5058250CD42}"/>
          </ac:inkMkLst>
        </pc:inkChg>
        <pc:inkChg chg="add">
          <ac:chgData name="Albana Vokshi" userId="2efa2744060f7cb7" providerId="LiveId" clId="{AB2DCD6F-330F-40AB-990E-76568D376632}" dt="2025-07-22T23:50:32.521" v="28" actId="9405"/>
          <ac:inkMkLst>
            <pc:docMk/>
            <pc:sldMk cId="1784898874" sldId="507"/>
            <ac:inkMk id="21" creationId="{ABA2D256-185B-9E2C-576A-8E0CEC5E2258}"/>
          </ac:inkMkLst>
        </pc:inkChg>
        <pc:inkChg chg="add">
          <ac:chgData name="Albana Vokshi" userId="2efa2744060f7cb7" providerId="LiveId" clId="{AB2DCD6F-330F-40AB-990E-76568D376632}" dt="2025-07-23T00:01:26.378" v="166" actId="9405"/>
          <ac:inkMkLst>
            <pc:docMk/>
            <pc:sldMk cId="1784898874" sldId="507"/>
            <ac:inkMk id="22" creationId="{26C4F395-2A5D-8BB3-0F26-5610000FDDFE}"/>
          </ac:inkMkLst>
        </pc:inkChg>
      </pc:sldChg>
      <pc:sldChg chg="addSp delSp modSp mod">
        <pc:chgData name="Albana Vokshi" userId="2efa2744060f7cb7" providerId="LiveId" clId="{AB2DCD6F-330F-40AB-990E-76568D376632}" dt="2025-07-22T23:51:02.786" v="40" actId="9405"/>
        <pc:sldMkLst>
          <pc:docMk/>
          <pc:sldMk cId="3002980474" sldId="508"/>
        </pc:sldMkLst>
        <pc:grpChg chg="mod">
          <ac:chgData name="Albana Vokshi" userId="2efa2744060f7cb7" providerId="LiveId" clId="{AB2DCD6F-330F-40AB-990E-76568D376632}" dt="2025-07-22T23:50:58.893" v="39"/>
          <ac:grpSpMkLst>
            <pc:docMk/>
            <pc:sldMk cId="3002980474" sldId="508"/>
            <ac:grpSpMk id="20" creationId="{DD889C90-81CC-A6B3-DB7C-3A3672B7D34D}"/>
          </ac:grpSpMkLst>
        </pc:grpChg>
        <pc:inkChg chg="add">
          <ac:chgData name="Albana Vokshi" userId="2efa2744060f7cb7" providerId="LiveId" clId="{AB2DCD6F-330F-40AB-990E-76568D376632}" dt="2025-07-22T23:50:50.697" v="33" actId="9405"/>
          <ac:inkMkLst>
            <pc:docMk/>
            <pc:sldMk cId="3002980474" sldId="508"/>
            <ac:inkMk id="8" creationId="{BA72CDB7-FB86-AB8E-2443-E4619779A9FE}"/>
          </ac:inkMkLst>
        </pc:inkChg>
        <pc:inkChg chg="add">
          <ac:chgData name="Albana Vokshi" userId="2efa2744060f7cb7" providerId="LiveId" clId="{AB2DCD6F-330F-40AB-990E-76568D376632}" dt="2025-07-22T23:50:52.413" v="34" actId="9405"/>
          <ac:inkMkLst>
            <pc:docMk/>
            <pc:sldMk cId="3002980474" sldId="508"/>
            <ac:inkMk id="17" creationId="{56485D30-0BCA-1E1E-882E-3C7C961D7F67}"/>
          </ac:inkMkLst>
        </pc:inkChg>
        <pc:inkChg chg="add mod">
          <ac:chgData name="Albana Vokshi" userId="2efa2744060f7cb7" providerId="LiveId" clId="{AB2DCD6F-330F-40AB-990E-76568D376632}" dt="2025-07-22T23:50:58.893" v="39"/>
          <ac:inkMkLst>
            <pc:docMk/>
            <pc:sldMk cId="3002980474" sldId="508"/>
            <ac:inkMk id="18" creationId="{B134BCAA-D8BF-E01D-E531-61718A5B2C5A}"/>
          </ac:inkMkLst>
        </pc:inkChg>
        <pc:inkChg chg="add del mod">
          <ac:chgData name="Albana Vokshi" userId="2efa2744060f7cb7" providerId="LiveId" clId="{AB2DCD6F-330F-40AB-990E-76568D376632}" dt="2025-07-22T23:50:58.893" v="39"/>
          <ac:inkMkLst>
            <pc:docMk/>
            <pc:sldMk cId="3002980474" sldId="508"/>
            <ac:inkMk id="19" creationId="{FE4C5976-61EF-06F9-9D10-5A6BAF842F88}"/>
          </ac:inkMkLst>
        </pc:inkChg>
        <pc:inkChg chg="add">
          <ac:chgData name="Albana Vokshi" userId="2efa2744060f7cb7" providerId="LiveId" clId="{AB2DCD6F-330F-40AB-990E-76568D376632}" dt="2025-07-22T23:51:02.786" v="40" actId="9405"/>
          <ac:inkMkLst>
            <pc:docMk/>
            <pc:sldMk cId="3002980474" sldId="508"/>
            <ac:inkMk id="21" creationId="{0D507932-3357-5A6D-177A-D979A2D4A669}"/>
          </ac:inkMkLst>
        </pc:inkChg>
      </pc:sldChg>
      <pc:sldChg chg="addSp delSp mod">
        <pc:chgData name="Albana Vokshi" userId="2efa2744060f7cb7" providerId="LiveId" clId="{AB2DCD6F-330F-40AB-990E-76568D376632}" dt="2025-07-22T23:51:30.996" v="50" actId="9405"/>
        <pc:sldMkLst>
          <pc:docMk/>
          <pc:sldMk cId="372335740" sldId="509"/>
        </pc:sldMkLst>
        <pc:inkChg chg="add del">
          <ac:chgData name="Albana Vokshi" userId="2efa2744060f7cb7" providerId="LiveId" clId="{AB2DCD6F-330F-40AB-990E-76568D376632}" dt="2025-07-22T23:51:20.777" v="46" actId="9405"/>
          <ac:inkMkLst>
            <pc:docMk/>
            <pc:sldMk cId="372335740" sldId="509"/>
            <ac:inkMk id="8" creationId="{134B4481-D5FF-88BF-3F40-CB6C3B62E38B}"/>
          </ac:inkMkLst>
        </pc:inkChg>
        <pc:inkChg chg="add">
          <ac:chgData name="Albana Vokshi" userId="2efa2744060f7cb7" providerId="LiveId" clId="{AB2DCD6F-330F-40AB-990E-76568D376632}" dt="2025-07-22T23:51:23.065" v="47" actId="9405"/>
          <ac:inkMkLst>
            <pc:docMk/>
            <pc:sldMk cId="372335740" sldId="509"/>
            <ac:inkMk id="17" creationId="{59DC3FB3-A147-1371-8453-4A1CD0404D71}"/>
          </ac:inkMkLst>
        </pc:inkChg>
        <pc:inkChg chg="add">
          <ac:chgData name="Albana Vokshi" userId="2efa2744060f7cb7" providerId="LiveId" clId="{AB2DCD6F-330F-40AB-990E-76568D376632}" dt="2025-07-22T23:51:25.473" v="48" actId="9405"/>
          <ac:inkMkLst>
            <pc:docMk/>
            <pc:sldMk cId="372335740" sldId="509"/>
            <ac:inkMk id="19" creationId="{CC90433B-9097-447A-BE48-F3A48E3945D4}"/>
          </ac:inkMkLst>
        </pc:inkChg>
        <pc:inkChg chg="add">
          <ac:chgData name="Albana Vokshi" userId="2efa2744060f7cb7" providerId="LiveId" clId="{AB2DCD6F-330F-40AB-990E-76568D376632}" dt="2025-07-22T23:51:27.585" v="49" actId="9405"/>
          <ac:inkMkLst>
            <pc:docMk/>
            <pc:sldMk cId="372335740" sldId="509"/>
            <ac:inkMk id="20" creationId="{3B177F10-6B29-1458-DCE3-F2F209443231}"/>
          </ac:inkMkLst>
        </pc:inkChg>
        <pc:inkChg chg="add">
          <ac:chgData name="Albana Vokshi" userId="2efa2744060f7cb7" providerId="LiveId" clId="{AB2DCD6F-330F-40AB-990E-76568D376632}" dt="2025-07-22T23:51:30.996" v="50" actId="9405"/>
          <ac:inkMkLst>
            <pc:docMk/>
            <pc:sldMk cId="372335740" sldId="509"/>
            <ac:inkMk id="21" creationId="{4DD8C216-3662-800E-119C-6DB2F20AA07C}"/>
          </ac:inkMkLst>
        </pc:inkChg>
      </pc:sldChg>
      <pc:sldChg chg="addSp delSp mod">
        <pc:chgData name="Albana Vokshi" userId="2efa2744060f7cb7" providerId="LiveId" clId="{AB2DCD6F-330F-40AB-990E-76568D376632}" dt="2025-07-23T00:02:08.336" v="168" actId="9405"/>
        <pc:sldMkLst>
          <pc:docMk/>
          <pc:sldMk cId="644756827" sldId="510"/>
        </pc:sldMkLst>
        <pc:inkChg chg="add del">
          <ac:chgData name="Albana Vokshi" userId="2efa2744060f7cb7" providerId="LiveId" clId="{AB2DCD6F-330F-40AB-990E-76568D376632}" dt="2025-07-22T23:51:51.143" v="56" actId="9405"/>
          <ac:inkMkLst>
            <pc:docMk/>
            <pc:sldMk cId="644756827" sldId="510"/>
            <ac:inkMk id="8" creationId="{1055542D-ED13-785E-36A6-315B192E79BB}"/>
          </ac:inkMkLst>
        </pc:inkChg>
        <pc:inkChg chg="add">
          <ac:chgData name="Albana Vokshi" userId="2efa2744060f7cb7" providerId="LiveId" clId="{AB2DCD6F-330F-40AB-990E-76568D376632}" dt="2025-07-22T23:51:53.353" v="57" actId="9405"/>
          <ac:inkMkLst>
            <pc:docMk/>
            <pc:sldMk cId="644756827" sldId="510"/>
            <ac:inkMk id="17" creationId="{86B8A777-5F1F-16FD-711E-45FD58D2B601}"/>
          </ac:inkMkLst>
        </pc:inkChg>
        <pc:inkChg chg="add">
          <ac:chgData name="Albana Vokshi" userId="2efa2744060f7cb7" providerId="LiveId" clId="{AB2DCD6F-330F-40AB-990E-76568D376632}" dt="2025-07-22T23:51:55.329" v="58" actId="9405"/>
          <ac:inkMkLst>
            <pc:docMk/>
            <pc:sldMk cId="644756827" sldId="510"/>
            <ac:inkMk id="19" creationId="{6BD59D01-7B10-CB1C-2FF1-0FDB7DD52143}"/>
          </ac:inkMkLst>
        </pc:inkChg>
        <pc:inkChg chg="add">
          <ac:chgData name="Albana Vokshi" userId="2efa2744060f7cb7" providerId="LiveId" clId="{AB2DCD6F-330F-40AB-990E-76568D376632}" dt="2025-07-22T23:51:57.753" v="59" actId="9405"/>
          <ac:inkMkLst>
            <pc:docMk/>
            <pc:sldMk cId="644756827" sldId="510"/>
            <ac:inkMk id="20" creationId="{6D1301D4-7A0F-AC38-58DE-18791C3A0C63}"/>
          </ac:inkMkLst>
        </pc:inkChg>
        <pc:inkChg chg="add">
          <ac:chgData name="Albana Vokshi" userId="2efa2744060f7cb7" providerId="LiveId" clId="{AB2DCD6F-330F-40AB-990E-76568D376632}" dt="2025-07-22T23:52:01.707" v="60" actId="9405"/>
          <ac:inkMkLst>
            <pc:docMk/>
            <pc:sldMk cId="644756827" sldId="510"/>
            <ac:inkMk id="21" creationId="{AA24980D-A2CF-EAEE-0CF5-2C09774BE2A2}"/>
          </ac:inkMkLst>
        </pc:inkChg>
        <pc:inkChg chg="add">
          <ac:chgData name="Albana Vokshi" userId="2efa2744060f7cb7" providerId="LiveId" clId="{AB2DCD6F-330F-40AB-990E-76568D376632}" dt="2025-07-23T00:02:08.336" v="168" actId="9405"/>
          <ac:inkMkLst>
            <pc:docMk/>
            <pc:sldMk cId="644756827" sldId="510"/>
            <ac:inkMk id="22" creationId="{29958D16-B48E-DF8B-7AA5-C4FFEBF98923}"/>
          </ac:inkMkLst>
        </pc:inkChg>
      </pc:sldChg>
      <pc:sldChg chg="addSp mod">
        <pc:chgData name="Albana Vokshi" userId="2efa2744060f7cb7" providerId="LiveId" clId="{AB2DCD6F-330F-40AB-990E-76568D376632}" dt="2025-07-23T00:02:24.706" v="171" actId="9405"/>
        <pc:sldMkLst>
          <pc:docMk/>
          <pc:sldMk cId="1978920910" sldId="511"/>
        </pc:sldMkLst>
        <pc:inkChg chg="add">
          <ac:chgData name="Albana Vokshi" userId="2efa2744060f7cb7" providerId="LiveId" clId="{AB2DCD6F-330F-40AB-990E-76568D376632}" dt="2025-07-23T00:02:24.706" v="171" actId="9405"/>
          <ac:inkMkLst>
            <pc:docMk/>
            <pc:sldMk cId="1978920910" sldId="511"/>
            <ac:inkMk id="3" creationId="{A811F134-1694-704A-4F7B-3DE262358F27}"/>
          </ac:inkMkLst>
        </pc:inkChg>
      </pc:sldChg>
      <pc:sldChg chg="addSp mod">
        <pc:chgData name="Albana Vokshi" userId="2efa2744060f7cb7" providerId="LiveId" clId="{AB2DCD6F-330F-40AB-990E-76568D376632}" dt="2025-07-22T23:52:49.205" v="73" actId="9405"/>
        <pc:sldMkLst>
          <pc:docMk/>
          <pc:sldMk cId="1963167733" sldId="512"/>
        </pc:sldMkLst>
        <pc:inkChg chg="add">
          <ac:chgData name="Albana Vokshi" userId="2efa2744060f7cb7" providerId="LiveId" clId="{AB2DCD6F-330F-40AB-990E-76568D376632}" dt="2025-07-22T23:52:44.316" v="70" actId="9405"/>
          <ac:inkMkLst>
            <pc:docMk/>
            <pc:sldMk cId="1963167733" sldId="512"/>
            <ac:inkMk id="12" creationId="{F5E305B6-9F37-1110-9FBA-6A4AA75F0675}"/>
          </ac:inkMkLst>
        </pc:inkChg>
        <pc:inkChg chg="add">
          <ac:chgData name="Albana Vokshi" userId="2efa2744060f7cb7" providerId="LiveId" clId="{AB2DCD6F-330F-40AB-990E-76568D376632}" dt="2025-07-22T23:52:45.730" v="71" actId="9405"/>
          <ac:inkMkLst>
            <pc:docMk/>
            <pc:sldMk cId="1963167733" sldId="512"/>
            <ac:inkMk id="14" creationId="{590BAD5B-972B-43F7-49AC-FC85935D9184}"/>
          </ac:inkMkLst>
        </pc:inkChg>
        <pc:inkChg chg="add">
          <ac:chgData name="Albana Vokshi" userId="2efa2744060f7cb7" providerId="LiveId" clId="{AB2DCD6F-330F-40AB-990E-76568D376632}" dt="2025-07-22T23:52:47.568" v="72" actId="9405"/>
          <ac:inkMkLst>
            <pc:docMk/>
            <pc:sldMk cId="1963167733" sldId="512"/>
            <ac:inkMk id="16" creationId="{7F031ACF-9B1A-A1A7-A1E7-79DCB033A38F}"/>
          </ac:inkMkLst>
        </pc:inkChg>
        <pc:inkChg chg="add">
          <ac:chgData name="Albana Vokshi" userId="2efa2744060f7cb7" providerId="LiveId" clId="{AB2DCD6F-330F-40AB-990E-76568D376632}" dt="2025-07-22T23:52:49.205" v="73" actId="9405"/>
          <ac:inkMkLst>
            <pc:docMk/>
            <pc:sldMk cId="1963167733" sldId="512"/>
            <ac:inkMk id="17" creationId="{9C5F8A7D-F3A9-CA0C-A54E-5268D3CBD4FB}"/>
          </ac:inkMkLst>
        </pc:inkChg>
      </pc:sldChg>
      <pc:sldChg chg="addSp mod">
        <pc:chgData name="Albana Vokshi" userId="2efa2744060f7cb7" providerId="LiveId" clId="{AB2DCD6F-330F-40AB-990E-76568D376632}" dt="2025-07-22T23:53:12.231" v="81" actId="9405"/>
        <pc:sldMkLst>
          <pc:docMk/>
          <pc:sldMk cId="505271027" sldId="513"/>
        </pc:sldMkLst>
        <pc:inkChg chg="add">
          <ac:chgData name="Albana Vokshi" userId="2efa2744060f7cb7" providerId="LiveId" clId="{AB2DCD6F-330F-40AB-990E-76568D376632}" dt="2025-07-22T23:53:04.697" v="78" actId="9405"/>
          <ac:inkMkLst>
            <pc:docMk/>
            <pc:sldMk cId="505271027" sldId="513"/>
            <ac:inkMk id="8" creationId="{0781401A-D310-8ADE-B422-C6C6AD4C15B2}"/>
          </ac:inkMkLst>
        </pc:inkChg>
        <pc:inkChg chg="add">
          <ac:chgData name="Albana Vokshi" userId="2efa2744060f7cb7" providerId="LiveId" clId="{AB2DCD6F-330F-40AB-990E-76568D376632}" dt="2025-07-22T23:53:06.371" v="79" actId="9405"/>
          <ac:inkMkLst>
            <pc:docMk/>
            <pc:sldMk cId="505271027" sldId="513"/>
            <ac:inkMk id="17" creationId="{61483F23-543F-34D5-E8F3-C0C9113F5948}"/>
          </ac:inkMkLst>
        </pc:inkChg>
        <pc:inkChg chg="add">
          <ac:chgData name="Albana Vokshi" userId="2efa2744060f7cb7" providerId="LiveId" clId="{AB2DCD6F-330F-40AB-990E-76568D376632}" dt="2025-07-22T23:53:08.579" v="80" actId="9405"/>
          <ac:inkMkLst>
            <pc:docMk/>
            <pc:sldMk cId="505271027" sldId="513"/>
            <ac:inkMk id="19" creationId="{1DEBA88C-3F90-9E61-FF47-9A56978B2763}"/>
          </ac:inkMkLst>
        </pc:inkChg>
        <pc:inkChg chg="add">
          <ac:chgData name="Albana Vokshi" userId="2efa2744060f7cb7" providerId="LiveId" clId="{AB2DCD6F-330F-40AB-990E-76568D376632}" dt="2025-07-22T23:53:12.231" v="81" actId="9405"/>
          <ac:inkMkLst>
            <pc:docMk/>
            <pc:sldMk cId="505271027" sldId="513"/>
            <ac:inkMk id="20" creationId="{8AA0701D-EA56-8DB8-6306-53E21F8C322E}"/>
          </ac:inkMkLst>
        </pc:inkChg>
      </pc:sldChg>
      <pc:sldChg chg="addSp modSp mod">
        <pc:chgData name="Albana Vokshi" userId="2efa2744060f7cb7" providerId="LiveId" clId="{AB2DCD6F-330F-40AB-990E-76568D376632}" dt="2025-07-23T00:03:09.421" v="179"/>
        <pc:sldMkLst>
          <pc:docMk/>
          <pc:sldMk cId="500164347" sldId="514"/>
        </pc:sldMkLst>
        <pc:grpChg chg="mod">
          <ac:chgData name="Albana Vokshi" userId="2efa2744060f7cb7" providerId="LiveId" clId="{AB2DCD6F-330F-40AB-990E-76568D376632}" dt="2025-07-23T00:03:09.421" v="179"/>
          <ac:grpSpMkLst>
            <pc:docMk/>
            <pc:sldMk cId="500164347" sldId="514"/>
            <ac:grpSpMk id="20" creationId="{30067205-A55F-779D-70AC-DEB2D1EE6920}"/>
          </ac:grpSpMkLst>
        </pc:grpChg>
        <pc:inkChg chg="add mod">
          <ac:chgData name="Albana Vokshi" userId="2efa2744060f7cb7" providerId="LiveId" clId="{AB2DCD6F-330F-40AB-990E-76568D376632}" dt="2025-07-23T00:03:09.421" v="179"/>
          <ac:inkMkLst>
            <pc:docMk/>
            <pc:sldMk cId="500164347" sldId="514"/>
            <ac:inkMk id="8" creationId="{6E91F80A-FCD8-CF48-C862-0300CDD1C22A}"/>
          </ac:inkMkLst>
        </pc:inkChg>
        <pc:inkChg chg="add mod">
          <ac:chgData name="Albana Vokshi" userId="2efa2744060f7cb7" providerId="LiveId" clId="{AB2DCD6F-330F-40AB-990E-76568D376632}" dt="2025-07-23T00:03:09.421" v="179"/>
          <ac:inkMkLst>
            <pc:docMk/>
            <pc:sldMk cId="500164347" sldId="514"/>
            <ac:inkMk id="16" creationId="{4F2DEE5E-A237-C643-2ACA-F73DF58C6AE7}"/>
          </ac:inkMkLst>
        </pc:inkChg>
        <pc:inkChg chg="add">
          <ac:chgData name="Albana Vokshi" userId="2efa2744060f7cb7" providerId="LiveId" clId="{AB2DCD6F-330F-40AB-990E-76568D376632}" dt="2025-07-22T23:53:42.736" v="88" actId="9405"/>
          <ac:inkMkLst>
            <pc:docMk/>
            <pc:sldMk cId="500164347" sldId="514"/>
            <ac:inkMk id="17" creationId="{BB7BA302-6C46-7DB5-FA8D-E805AE847BE8}"/>
          </ac:inkMkLst>
        </pc:inkChg>
        <pc:inkChg chg="add">
          <ac:chgData name="Albana Vokshi" userId="2efa2744060f7cb7" providerId="LiveId" clId="{AB2DCD6F-330F-40AB-990E-76568D376632}" dt="2025-07-22T23:53:47.780" v="89" actId="9405"/>
          <ac:inkMkLst>
            <pc:docMk/>
            <pc:sldMk cId="500164347" sldId="514"/>
            <ac:inkMk id="18" creationId="{0DDACACA-8EB5-63E4-7E0A-BFE86DB43179}"/>
          </ac:inkMkLst>
        </pc:inkChg>
        <pc:inkChg chg="add mod">
          <ac:chgData name="Albana Vokshi" userId="2efa2744060f7cb7" providerId="LiveId" clId="{AB2DCD6F-330F-40AB-990E-76568D376632}" dt="2025-07-23T00:03:09.421" v="179"/>
          <ac:inkMkLst>
            <pc:docMk/>
            <pc:sldMk cId="500164347" sldId="514"/>
            <ac:inkMk id="19" creationId="{90189D23-3334-D60B-3F1E-E14EDD48AD8E}"/>
          </ac:inkMkLst>
        </pc:inkChg>
      </pc:sldChg>
      <pc:sldChg chg="addSp delSp modSp mod">
        <pc:chgData name="Albana Vokshi" userId="2efa2744060f7cb7" providerId="LiveId" clId="{AB2DCD6F-330F-40AB-990E-76568D376632}" dt="2025-07-22T23:56:59.807" v="130"/>
        <pc:sldMkLst>
          <pc:docMk/>
          <pc:sldMk cId="440791077" sldId="520"/>
        </pc:sldMkLst>
        <pc:spChg chg="mod">
          <ac:chgData name="Albana Vokshi" userId="2efa2744060f7cb7" providerId="LiveId" clId="{AB2DCD6F-330F-40AB-990E-76568D376632}" dt="2025-07-22T23:55:59.378" v="110" actId="27636"/>
          <ac:spMkLst>
            <pc:docMk/>
            <pc:sldMk cId="440791077" sldId="520"/>
            <ac:spMk id="3" creationId="{D9DE49EF-52C9-4A8C-D843-72BD57E2CD3A}"/>
          </ac:spMkLst>
        </pc:spChg>
        <pc:grpChg chg="del mod">
          <ac:chgData name="Albana Vokshi" userId="2efa2744060f7cb7" providerId="LiveId" clId="{AB2DCD6F-330F-40AB-990E-76568D376632}" dt="2025-07-22T23:56:36.408" v="125"/>
          <ac:grpSpMkLst>
            <pc:docMk/>
            <pc:sldMk cId="440791077" sldId="520"/>
            <ac:grpSpMk id="9" creationId="{35F3D66A-ED75-66FD-BD04-763FF1B6F6A5}"/>
          </ac:grpSpMkLst>
        </pc:grpChg>
        <pc:grpChg chg="mod">
          <ac:chgData name="Albana Vokshi" userId="2efa2744060f7cb7" providerId="LiveId" clId="{AB2DCD6F-330F-40AB-990E-76568D376632}" dt="2025-07-22T23:56:26.988" v="119"/>
          <ac:grpSpMkLst>
            <pc:docMk/>
            <pc:sldMk cId="440791077" sldId="520"/>
            <ac:grpSpMk id="12" creationId="{E1CD6FE9-E0CC-1393-FB14-09235AD52CDF}"/>
          </ac:grpSpMkLst>
        </pc:grpChg>
        <pc:grpChg chg="del mod">
          <ac:chgData name="Albana Vokshi" userId="2efa2744060f7cb7" providerId="LiveId" clId="{AB2DCD6F-330F-40AB-990E-76568D376632}" dt="2025-07-22T23:56:36.408" v="125"/>
          <ac:grpSpMkLst>
            <pc:docMk/>
            <pc:sldMk cId="440791077" sldId="520"/>
            <ac:grpSpMk id="16" creationId="{4B0A289D-0A60-8583-D8C7-67988FCA715D}"/>
          </ac:grpSpMkLst>
        </pc:grpChg>
        <pc:grpChg chg="mod">
          <ac:chgData name="Albana Vokshi" userId="2efa2744060f7cb7" providerId="LiveId" clId="{AB2DCD6F-330F-40AB-990E-76568D376632}" dt="2025-07-22T23:56:36.408" v="125"/>
          <ac:grpSpMkLst>
            <pc:docMk/>
            <pc:sldMk cId="440791077" sldId="520"/>
            <ac:grpSpMk id="18" creationId="{46570AC1-7EA9-E2FE-A9BC-3D9485E5CDFF}"/>
          </ac:grpSpMkLst>
        </pc:grpChg>
        <pc:grpChg chg="mod">
          <ac:chgData name="Albana Vokshi" userId="2efa2744060f7cb7" providerId="LiveId" clId="{AB2DCD6F-330F-40AB-990E-76568D376632}" dt="2025-07-22T23:56:59.807" v="130"/>
          <ac:grpSpMkLst>
            <pc:docMk/>
            <pc:sldMk cId="440791077" sldId="520"/>
            <ac:grpSpMk id="22" creationId="{407CCF9E-4345-7FD5-57E3-E5C166871F0B}"/>
          </ac:grpSpMkLst>
        </pc:grpChg>
        <pc:picChg chg="add mod modCrop">
          <ac:chgData name="Albana Vokshi" userId="2efa2744060f7cb7" providerId="LiveId" clId="{AB2DCD6F-330F-40AB-990E-76568D376632}" dt="2025-07-22T23:55:49.985" v="106" actId="14100"/>
          <ac:picMkLst>
            <pc:docMk/>
            <pc:sldMk cId="440791077" sldId="520"/>
            <ac:picMk id="5" creationId="{00000000-0000-0000-0000-000000000000}"/>
          </ac:picMkLst>
        </pc:picChg>
        <pc:inkChg chg="add">
          <ac:chgData name="Albana Vokshi" userId="2efa2744060f7cb7" providerId="LiveId" clId="{AB2DCD6F-330F-40AB-990E-76568D376632}" dt="2025-07-22T23:56:15.184" v="111" actId="9405"/>
          <ac:inkMkLst>
            <pc:docMk/>
            <pc:sldMk cId="440791077" sldId="520"/>
            <ac:inkMk id="6" creationId="{E8B4931A-CEA9-FEF7-4CEB-D8233A986DEA}"/>
          </ac:inkMkLst>
        </pc:inkChg>
        <pc:inkChg chg="add mod">
          <ac:chgData name="Albana Vokshi" userId="2efa2744060f7cb7" providerId="LiveId" clId="{AB2DCD6F-330F-40AB-990E-76568D376632}" dt="2025-07-22T23:56:36.408" v="125"/>
          <ac:inkMkLst>
            <pc:docMk/>
            <pc:sldMk cId="440791077" sldId="520"/>
            <ac:inkMk id="7" creationId="{1572120F-64A7-D401-0627-80D767D22223}"/>
          </ac:inkMkLst>
        </pc:inkChg>
        <pc:inkChg chg="add mod">
          <ac:chgData name="Albana Vokshi" userId="2efa2744060f7cb7" providerId="LiveId" clId="{AB2DCD6F-330F-40AB-990E-76568D376632}" dt="2025-07-22T23:56:36.408" v="125"/>
          <ac:inkMkLst>
            <pc:docMk/>
            <pc:sldMk cId="440791077" sldId="520"/>
            <ac:inkMk id="8" creationId="{B6397074-179E-7CC9-93EA-3B927F6F11A4}"/>
          </ac:inkMkLst>
        </pc:inkChg>
        <pc:inkChg chg="add mod">
          <ac:chgData name="Albana Vokshi" userId="2efa2744060f7cb7" providerId="LiveId" clId="{AB2DCD6F-330F-40AB-990E-76568D376632}" dt="2025-07-22T23:56:26.988" v="119"/>
          <ac:inkMkLst>
            <pc:docMk/>
            <pc:sldMk cId="440791077" sldId="520"/>
            <ac:inkMk id="10" creationId="{FA5A056F-7897-756A-89B1-CC94A607CA6F}"/>
          </ac:inkMkLst>
        </pc:inkChg>
        <pc:inkChg chg="add del mod">
          <ac:chgData name="Albana Vokshi" userId="2efa2744060f7cb7" providerId="LiveId" clId="{AB2DCD6F-330F-40AB-990E-76568D376632}" dt="2025-07-22T23:56:26.988" v="119"/>
          <ac:inkMkLst>
            <pc:docMk/>
            <pc:sldMk cId="440791077" sldId="520"/>
            <ac:inkMk id="11" creationId="{75363AD2-DFAA-8C03-89C3-B35C1C714EA9}"/>
          </ac:inkMkLst>
        </pc:inkChg>
        <pc:inkChg chg="add">
          <ac:chgData name="Albana Vokshi" userId="2efa2744060f7cb7" providerId="LiveId" clId="{AB2DCD6F-330F-40AB-990E-76568D376632}" dt="2025-07-22T23:56:29.452" v="120" actId="9405"/>
          <ac:inkMkLst>
            <pc:docMk/>
            <pc:sldMk cId="440791077" sldId="520"/>
            <ac:inkMk id="13" creationId="{1213A499-EFEF-0E20-DF32-54E3728A54A9}"/>
          </ac:inkMkLst>
        </pc:inkChg>
        <pc:inkChg chg="add mod">
          <ac:chgData name="Albana Vokshi" userId="2efa2744060f7cb7" providerId="LiveId" clId="{AB2DCD6F-330F-40AB-990E-76568D376632}" dt="2025-07-22T23:56:36.408" v="125"/>
          <ac:inkMkLst>
            <pc:docMk/>
            <pc:sldMk cId="440791077" sldId="520"/>
            <ac:inkMk id="14" creationId="{DF86075D-B28A-7DEC-54AA-B9F8B39EA951}"/>
          </ac:inkMkLst>
        </pc:inkChg>
        <pc:inkChg chg="add mod">
          <ac:chgData name="Albana Vokshi" userId="2efa2744060f7cb7" providerId="LiveId" clId="{AB2DCD6F-330F-40AB-990E-76568D376632}" dt="2025-07-22T23:56:36.408" v="125"/>
          <ac:inkMkLst>
            <pc:docMk/>
            <pc:sldMk cId="440791077" sldId="520"/>
            <ac:inkMk id="15" creationId="{FBA38714-A56A-AD12-60E8-D97EC934E36D}"/>
          </ac:inkMkLst>
        </pc:inkChg>
        <pc:inkChg chg="add mod">
          <ac:chgData name="Albana Vokshi" userId="2efa2744060f7cb7" providerId="LiveId" clId="{AB2DCD6F-330F-40AB-990E-76568D376632}" dt="2025-07-22T23:56:36.408" v="125"/>
          <ac:inkMkLst>
            <pc:docMk/>
            <pc:sldMk cId="440791077" sldId="520"/>
            <ac:inkMk id="17" creationId="{B5E5CC08-9EA4-BB15-1361-781EC9CFF7AD}"/>
          </ac:inkMkLst>
        </pc:inkChg>
        <pc:inkChg chg="add del">
          <ac:chgData name="Albana Vokshi" userId="2efa2744060f7cb7" providerId="LiveId" clId="{AB2DCD6F-330F-40AB-990E-76568D376632}" dt="2025-07-22T23:56:48.758" v="127" actId="9405"/>
          <ac:inkMkLst>
            <pc:docMk/>
            <pc:sldMk cId="440791077" sldId="520"/>
            <ac:inkMk id="19" creationId="{E470B612-B044-BA45-43AF-F2613932483B}"/>
          </ac:inkMkLst>
        </pc:inkChg>
        <pc:inkChg chg="add mod">
          <ac:chgData name="Albana Vokshi" userId="2efa2744060f7cb7" providerId="LiveId" clId="{AB2DCD6F-330F-40AB-990E-76568D376632}" dt="2025-07-22T23:56:59.807" v="130"/>
          <ac:inkMkLst>
            <pc:docMk/>
            <pc:sldMk cId="440791077" sldId="520"/>
            <ac:inkMk id="20" creationId="{134C6F9E-DFF6-4EE6-407C-68FACFB2A264}"/>
          </ac:inkMkLst>
        </pc:inkChg>
        <pc:inkChg chg="add mod">
          <ac:chgData name="Albana Vokshi" userId="2efa2744060f7cb7" providerId="LiveId" clId="{AB2DCD6F-330F-40AB-990E-76568D376632}" dt="2025-07-22T23:56:59.807" v="130"/>
          <ac:inkMkLst>
            <pc:docMk/>
            <pc:sldMk cId="440791077" sldId="520"/>
            <ac:inkMk id="21" creationId="{BD3E9390-1FE9-662C-3F2A-4312CB56BC1A}"/>
          </ac:inkMkLst>
        </pc:inkChg>
      </pc:sldChg>
      <pc:sldChg chg="addSp delSp modSp new mod setBg">
        <pc:chgData name="Albana Vokshi" userId="2efa2744060f7cb7" providerId="LiveId" clId="{AB2DCD6F-330F-40AB-990E-76568D376632}" dt="2025-07-23T00:13:41.573" v="308" actId="255"/>
        <pc:sldMkLst>
          <pc:docMk/>
          <pc:sldMk cId="4187874380" sldId="521"/>
        </pc:sldMkLst>
        <pc:spChg chg="del">
          <ac:chgData name="Albana Vokshi" userId="2efa2744060f7cb7" providerId="LiveId" clId="{AB2DCD6F-330F-40AB-990E-76568D376632}" dt="2025-07-23T00:05:27.415" v="206" actId="26606"/>
          <ac:spMkLst>
            <pc:docMk/>
            <pc:sldMk cId="4187874380" sldId="521"/>
            <ac:spMk id="2" creationId="{EE0338B9-3074-BE17-3A22-05C3492FBCF1}"/>
          </ac:spMkLst>
        </pc:spChg>
        <pc:spChg chg="add del">
          <ac:chgData name="Albana Vokshi" userId="2efa2744060f7cb7" providerId="LiveId" clId="{AB2DCD6F-330F-40AB-990E-76568D376632}" dt="2025-07-23T00:05:24.855" v="205"/>
          <ac:spMkLst>
            <pc:docMk/>
            <pc:sldMk cId="4187874380" sldId="521"/>
            <ac:spMk id="3" creationId="{03CCD71E-3DAD-BFC7-8862-224EC9BC2CFE}"/>
          </ac:spMkLst>
        </pc:spChg>
        <pc:spChg chg="add del">
          <ac:chgData name="Albana Vokshi" userId="2efa2744060f7cb7" providerId="LiveId" clId="{AB2DCD6F-330F-40AB-990E-76568D376632}" dt="2025-07-23T00:12:58.111" v="303" actId="26606"/>
          <ac:spMkLst>
            <pc:docMk/>
            <pc:sldMk cId="4187874380" sldId="521"/>
            <ac:spMk id="12" creationId="{BACC6370-2D7E-4714-9D71-7542949D7D5D}"/>
          </ac:spMkLst>
        </pc:spChg>
        <pc:spChg chg="add del">
          <ac:chgData name="Albana Vokshi" userId="2efa2744060f7cb7" providerId="LiveId" clId="{AB2DCD6F-330F-40AB-990E-76568D376632}" dt="2025-07-23T00:12:58.111" v="303" actId="26606"/>
          <ac:spMkLst>
            <pc:docMk/>
            <pc:sldMk cId="4187874380" sldId="521"/>
            <ac:spMk id="14" creationId="{F68B3F68-107C-434F-AA38-110D5EA91B85}"/>
          </ac:spMkLst>
        </pc:spChg>
        <pc:spChg chg="add del">
          <ac:chgData name="Albana Vokshi" userId="2efa2744060f7cb7" providerId="LiveId" clId="{AB2DCD6F-330F-40AB-990E-76568D376632}" dt="2025-07-23T00:12:58.111" v="303" actId="26606"/>
          <ac:spMkLst>
            <pc:docMk/>
            <pc:sldMk cId="4187874380" sldId="521"/>
            <ac:spMk id="16" creationId="{AAD0DBB9-1A4B-4391-81D4-CB19F9AB918A}"/>
          </ac:spMkLst>
        </pc:spChg>
        <pc:spChg chg="add del">
          <ac:chgData name="Albana Vokshi" userId="2efa2744060f7cb7" providerId="LiveId" clId="{AB2DCD6F-330F-40AB-990E-76568D376632}" dt="2025-07-23T00:12:58.111" v="303" actId="26606"/>
          <ac:spMkLst>
            <pc:docMk/>
            <pc:sldMk cId="4187874380" sldId="521"/>
            <ac:spMk id="18" creationId="{063BBA22-50EA-4C4D-BE05-F1CE4E63AA56}"/>
          </ac:spMkLst>
        </pc:spChg>
        <pc:spChg chg="add del">
          <ac:chgData name="Albana Vokshi" userId="2efa2744060f7cb7" providerId="LiveId" clId="{AB2DCD6F-330F-40AB-990E-76568D376632}" dt="2025-07-23T00:13:00.501" v="305" actId="26606"/>
          <ac:spMkLst>
            <pc:docMk/>
            <pc:sldMk cId="4187874380" sldId="521"/>
            <ac:spMk id="21" creationId="{345A976A-8DE3-4B67-B94B-2044FDD12899}"/>
          </ac:spMkLst>
        </pc:spChg>
        <pc:spChg chg="add del">
          <ac:chgData name="Albana Vokshi" userId="2efa2744060f7cb7" providerId="LiveId" clId="{AB2DCD6F-330F-40AB-990E-76568D376632}" dt="2025-07-23T00:13:00.501" v="305" actId="26606"/>
          <ac:spMkLst>
            <pc:docMk/>
            <pc:sldMk cId="4187874380" sldId="521"/>
            <ac:spMk id="27" creationId="{6EAAA1B9-2DDB-49C9-A037-A523D2F13C15}"/>
          </ac:spMkLst>
        </pc:spChg>
        <pc:spChg chg="add">
          <ac:chgData name="Albana Vokshi" userId="2efa2744060f7cb7" providerId="LiveId" clId="{AB2DCD6F-330F-40AB-990E-76568D376632}" dt="2025-07-23T00:13:00.549" v="306" actId="26606"/>
          <ac:spMkLst>
            <pc:docMk/>
            <pc:sldMk cId="4187874380" sldId="521"/>
            <ac:spMk id="31" creationId="{BACC6370-2D7E-4714-9D71-7542949D7D5D}"/>
          </ac:spMkLst>
        </pc:spChg>
        <pc:spChg chg="add">
          <ac:chgData name="Albana Vokshi" userId="2efa2744060f7cb7" providerId="LiveId" clId="{AB2DCD6F-330F-40AB-990E-76568D376632}" dt="2025-07-23T00:13:00.549" v="306" actId="26606"/>
          <ac:spMkLst>
            <pc:docMk/>
            <pc:sldMk cId="4187874380" sldId="521"/>
            <ac:spMk id="32" creationId="{F68B3F68-107C-434F-AA38-110D5EA91B85}"/>
          </ac:spMkLst>
        </pc:spChg>
        <pc:spChg chg="add">
          <ac:chgData name="Albana Vokshi" userId="2efa2744060f7cb7" providerId="LiveId" clId="{AB2DCD6F-330F-40AB-990E-76568D376632}" dt="2025-07-23T00:13:00.549" v="306" actId="26606"/>
          <ac:spMkLst>
            <pc:docMk/>
            <pc:sldMk cId="4187874380" sldId="521"/>
            <ac:spMk id="33" creationId="{AAD0DBB9-1A4B-4391-81D4-CB19F9AB918A}"/>
          </ac:spMkLst>
        </pc:spChg>
        <pc:spChg chg="add">
          <ac:chgData name="Albana Vokshi" userId="2efa2744060f7cb7" providerId="LiveId" clId="{AB2DCD6F-330F-40AB-990E-76568D376632}" dt="2025-07-23T00:13:00.549" v="306" actId="26606"/>
          <ac:spMkLst>
            <pc:docMk/>
            <pc:sldMk cId="4187874380" sldId="521"/>
            <ac:spMk id="34" creationId="{063BBA22-50EA-4C4D-BE05-F1CE4E63AA56}"/>
          </ac:spMkLst>
        </pc:spChg>
        <pc:grpChg chg="add del">
          <ac:chgData name="Albana Vokshi" userId="2efa2744060f7cb7" providerId="LiveId" clId="{AB2DCD6F-330F-40AB-990E-76568D376632}" dt="2025-07-23T00:13:00.501" v="305" actId="26606"/>
          <ac:grpSpMkLst>
            <pc:docMk/>
            <pc:sldMk cId="4187874380" sldId="521"/>
            <ac:grpSpMk id="22" creationId="{08701F99-7E4C-4B92-A4B5-307CDFB7A4DE}"/>
          </ac:grpSpMkLst>
        </pc:grpChg>
        <pc:grpChg chg="add del">
          <ac:chgData name="Albana Vokshi" userId="2efa2744060f7cb7" providerId="LiveId" clId="{AB2DCD6F-330F-40AB-990E-76568D376632}" dt="2025-07-23T00:13:00.501" v="305" actId="26606"/>
          <ac:grpSpMkLst>
            <pc:docMk/>
            <pc:sldMk cId="4187874380" sldId="521"/>
            <ac:grpSpMk id="28" creationId="{B441F8D5-EBCE-4FB9-91A9-3425971C1F99}"/>
          </ac:grpSpMkLst>
        </pc:grpChg>
        <pc:graphicFrameChg chg="add mod modGraphic">
          <ac:chgData name="Albana Vokshi" userId="2efa2744060f7cb7" providerId="LiveId" clId="{AB2DCD6F-330F-40AB-990E-76568D376632}" dt="2025-07-23T00:05:15.455" v="202"/>
          <ac:graphicFrameMkLst>
            <pc:docMk/>
            <pc:sldMk cId="4187874380" sldId="521"/>
            <ac:graphicFrameMk id="6" creationId="{E772F227-D486-88D5-D6DD-334BF7A19BF5}"/>
          </ac:graphicFrameMkLst>
        </pc:graphicFrameChg>
        <pc:graphicFrameChg chg="add mod modGraphic">
          <ac:chgData name="Albana Vokshi" userId="2efa2744060f7cb7" providerId="LiveId" clId="{AB2DCD6F-330F-40AB-990E-76568D376632}" dt="2025-07-23T00:13:41.573" v="308" actId="255"/>
          <ac:graphicFrameMkLst>
            <pc:docMk/>
            <pc:sldMk cId="4187874380" sldId="521"/>
            <ac:graphicFrameMk id="7" creationId="{71CF3ED5-482C-26C7-0711-044E05BEF2CA}"/>
          </ac:graphicFrameMkLst>
        </pc:graphicFrameChg>
        <pc:inkChg chg="add del">
          <ac:chgData name="Albana Vokshi" userId="2efa2744060f7cb7" providerId="LiveId" clId="{AB2DCD6F-330F-40AB-990E-76568D376632}" dt="2025-07-23T00:05:16.640" v="204" actId="9405"/>
          <ac:inkMkLst>
            <pc:docMk/>
            <pc:sldMk cId="4187874380" sldId="521"/>
            <ac:inkMk id="4" creationId="{329C5BC1-EBC7-CA4E-D8A2-1226031B9757}"/>
          </ac:inkMkLst>
        </pc:inkChg>
        <pc:inkChg chg="add del">
          <ac:chgData name="Albana Vokshi" userId="2efa2744060f7cb7" providerId="LiveId" clId="{AB2DCD6F-330F-40AB-990E-76568D376632}" dt="2025-07-23T00:05:15.969" v="203" actId="9405"/>
          <ac:inkMkLst>
            <pc:docMk/>
            <pc:sldMk cId="4187874380" sldId="521"/>
            <ac:inkMk id="5" creationId="{20EC95AE-2494-A762-6CCC-A0B2A1355140}"/>
          </ac:inkMkLst>
        </pc:inkChg>
      </pc:sldChg>
      <pc:sldChg chg="addSp delSp modSp new mod setBg">
        <pc:chgData name="Albana Vokshi" userId="2efa2744060f7cb7" providerId="LiveId" clId="{AB2DCD6F-330F-40AB-990E-76568D376632}" dt="2025-07-23T00:13:54.215" v="310" actId="20577"/>
        <pc:sldMkLst>
          <pc:docMk/>
          <pc:sldMk cId="4203877437" sldId="522"/>
        </pc:sldMkLst>
        <pc:spChg chg="mod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2" creationId="{1D4F409A-0A8D-7257-03AB-E14C089ACC8A}"/>
          </ac:spMkLst>
        </pc:spChg>
        <pc:spChg chg="del">
          <ac:chgData name="Albana Vokshi" userId="2efa2744060f7cb7" providerId="LiveId" clId="{AB2DCD6F-330F-40AB-990E-76568D376632}" dt="2025-07-23T00:09:56.297" v="238"/>
          <ac:spMkLst>
            <pc:docMk/>
            <pc:sldMk cId="4203877437" sldId="522"/>
            <ac:spMk id="3" creationId="{3BF27791-9C25-DC20-E57F-821C94B9752B}"/>
          </ac:spMkLst>
        </pc:spChg>
        <pc:spChg chg="add del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9" creationId="{BACC6370-2D7E-4714-9D71-7542949D7D5D}"/>
          </ac:spMkLst>
        </pc:spChg>
        <pc:spChg chg="add del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11" creationId="{256B2C21-A230-48C0-8DF1-C46611373C44}"/>
          </ac:spMkLst>
        </pc:spChg>
        <pc:spChg chg="add">
          <ac:chgData name="Albana Vokshi" userId="2efa2744060f7cb7" providerId="LiveId" clId="{AB2DCD6F-330F-40AB-990E-76568D376632}" dt="2025-07-23T00:10:03.888" v="239" actId="26606"/>
          <ac:spMkLst>
            <pc:docMk/>
            <pc:sldMk cId="4203877437" sldId="522"/>
            <ac:spMk id="13" creationId="{3847E18C-932D-4C95-AABA-FEC7C9499AD7}"/>
          </ac:spMkLst>
        </pc:spChg>
        <pc:spChg chg="add del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15" creationId="{3150CB11-0C61-439E-910F-5787759E72A0}"/>
          </ac:spMkLst>
        </pc:spChg>
        <pc:spChg chg="add del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17" creationId="{43F8A58B-5155-44CE-A5FF-7647B47D0A7A}"/>
          </ac:spMkLst>
        </pc:spChg>
        <pc:spChg chg="add del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19" creationId="{443F2ACA-E6D6-4028-82DD-F03C262D5DE6}"/>
          </ac:spMkLst>
        </pc:spChg>
        <pc:spChg chg="add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24" creationId="{BACC6370-2D7E-4714-9D71-7542949D7D5D}"/>
          </ac:spMkLst>
        </pc:spChg>
        <pc:spChg chg="add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26" creationId="{F68B3F68-107C-434F-AA38-110D5EA91B85}"/>
          </ac:spMkLst>
        </pc:spChg>
        <pc:spChg chg="add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28" creationId="{AAD0DBB9-1A4B-4391-81D4-CB19F9AB918A}"/>
          </ac:spMkLst>
        </pc:spChg>
        <pc:spChg chg="add">
          <ac:chgData name="Albana Vokshi" userId="2efa2744060f7cb7" providerId="LiveId" clId="{AB2DCD6F-330F-40AB-990E-76568D376632}" dt="2025-07-23T00:13:20.413" v="307" actId="26606"/>
          <ac:spMkLst>
            <pc:docMk/>
            <pc:sldMk cId="4203877437" sldId="522"/>
            <ac:spMk id="30" creationId="{063BBA22-50EA-4C4D-BE05-F1CE4E63AA56}"/>
          </ac:spMkLst>
        </pc:spChg>
        <pc:graphicFrameChg chg="add mod modGraphic">
          <ac:chgData name="Albana Vokshi" userId="2efa2744060f7cb7" providerId="LiveId" clId="{AB2DCD6F-330F-40AB-990E-76568D376632}" dt="2025-07-23T00:13:54.215" v="310" actId="20577"/>
          <ac:graphicFrameMkLst>
            <pc:docMk/>
            <pc:sldMk cId="4203877437" sldId="522"/>
            <ac:graphicFrameMk id="4" creationId="{8DE7F726-4E2A-F8F1-4102-12D24C141CB2}"/>
          </ac:graphicFrameMkLst>
        </pc:graphicFrame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7:28.1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24575,'24'0'0,"-2"0"0,-6 0 0,-2 0 0,-1 0 0,0 0 0,0 0 0,2 0 0,2 0 0,4 0 0,4-1 0,3-1 0,1 1 0,-1 0 0,-2 1 0,-5 0 0,-3 0 0,-3 0 0,0 0 0,0 0 0,0 0 0,-1 0 0,-2 0 0,-2 0 0,-1 0 0,-3 0 0,-1 0 0,0 0 0,1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06.1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24575,'28'0'0,"5"0"0,1 1 0,-1 0 0,0 1 0,1 1 0,2-1 0,5-1 0,-4-1 0,-3 0 0,-5 0 0,0 0 0,0 0 0,0 0 0,-1 0 0,-1 0 0,-2 0 0,0 0 0,-2 0 0,0 0 0,0 0 0,0 0 0,1 0 0,-1 0 0,0 0 0,-2 0 0,2 0 0,2 0 0,0 0 0,1 0 0,-2 0 0,0 0 0,-1 0 0,-1 0 0,-2 1 0,-1 0 0,0 2 0,0-1 0,-1-1 0,2 0 0,1-1 0,2 0 0,1 0 0,1 1 0,0 1 0,-1 0 0,-2 0 0,-1 0 0,-3-1 0,-2-1 0,-2 0 0,-1 0 0,-2 0 0,-4 0 0,-2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23.5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24575,'107'-1'0,"118"3"0,-122 10 0,0-1 0,-47-9 0,0-2 0,0-2 0,61-12 0,-70 7 0,1 3 0,-1 1 0,87 7 0,-95 1 0,58 15 0,-64-11 0,1-2 0,51 3 0,36-9 0,-61-2 0,98 11 0,-83-1 0,128-1 0,-169-7 0,56 10 0,14 0 0,-58-11 0,85-12 0,19-1 0,-114 11 0,0-2 0,0-2 0,37-11 0,31-4 0,-58 13 0,-2 0 0,71-3 0,-59 11-1365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29.4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0 108 24575,'4'-2'0,"1"-1"0,-1 0 0,0 1 0,1 0 0,-1 0 0,1 1 0,-1-1 0,1 1 0,9-1 0,4-3 0,268-64 0,-241 63 0,0 1 0,1 3 0,81 6 0,-79 2 0,46 13 0,-57-10 0,1-2 0,66 4 0,-65-8 0,41 7 0,28 2 0,-53-9 0,57 11 0,-48-7 0,-1-3 0,87-4 0,-68-1 0,-44-1 171,55-10-1,-55 6-1023,51-2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18.0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77 24575,'72'-3'0,"125"-23"0,-42 3 0,-82 11 325,22-1-2015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19.5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24575,'4'0'0,"7"4"0,4 2 0,6 0 0,2 3 0,3 0 0,0-1 0,-4 2 0,-1-1 0,0-2 0,1-2 0,1-1 0,1-3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31.6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0 130 24575,'1449'0'0,"-1403"-3"0,-1-2 0,63-14 0,-22 3 0,336-45 0,-358 53 0,140-9 0,-141 17 0,108 15 0,-71-7 0,-34-4 0,-59-3-85,0-1 0,-1 1-1,1 1 1,0-1 0,-1 1-1,1 0 1,-1 1 0,0 0-1,0 0 1,0 0 0,0 1-1,-1-1 1,1 1 0,-1 1-1,6 4 1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33.6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24575,'40'2'0,"50"9"0,12 0 0,81 4 0,-58-3 0,211-8 0,-183-6 0,-98 2 0,1-3 0,63-10 0,-77 8-682,64-1-1,-70 5-6143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35.4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27 24575,'4'-3'0,"-1"1"0,0-1 0,1 1 0,-1 0 0,1 0 0,0 1 0,-1-1 0,1 1 0,0 0 0,0 0 0,0 0 0,5 0 0,52-3 0,-45 4 0,19 0 0,259 2 0,-192 13 0,-61-8 0,19 5 0,-37-6 0,0-2 0,40 3 0,23-6 0,-85-2 0,0 2 0,-1-1 0,1 0 0,0 0 0,0 0 0,0 0 0,-1 0 0,1 1 0,0-1 0,0 0 0,-1 1 0,1-1 0,0 0 0,0 1 0,-1-1 0,1 1 0,0 0 0,1 2 0,0-1 0,-1 1 0,1 0 0,-1 0 0,0-1 0,0 1 0,0 0 0,0 0 0,0 4 0,24 177 0,-2 79-1365,-4 3-5461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58.34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2982 104 24575,'-60'-3'0,"0"-3"0,-94-22 0,14 3 0,-39 3 0,-299 2 0,451 21 0,-361 10 0,291-4 0,-493 44 0,535-40 0,1 2 0,0 2 0,-80 35 0,92-31 0,0 2 0,-61 42 0,93-56 0,1 0 0,0 0 0,0 1 0,1 0 0,0 0 0,1 1 0,-8 11 0,-2 7 0,-18 40 0,30-57 0,-54 99 0,-11 23 0,58-106 0,2 0 0,0 1 0,-7 37 0,11-23 0,1 0 0,2 1 0,3-1 0,5 58 0,-4-84 0,2 0 0,0-1 0,0 1 0,2-1 0,0 0 0,7 14 0,46 77 0,-41-78 0,-1 1 0,-1 1 0,13 35 0,-23-49 0,1 0 0,1-1 0,0 0 0,1-1 0,10 13 0,52 58 0,-65-77 0,6 6 0,0 1 0,10 20 0,12 16 0,1-8 0,2-2 0,2-1 0,1-3 0,2-1 0,52 34 0,22 0 0,-11-8 0,-45-23 0,2-2 0,1-3 0,1-3 0,2-3 0,0-2 0,2-4 0,104 20 0,-27-17 0,170 36 0,-36 10 0,328 39 0,6-71 0,-369-38 0,193-3 0,-70-22 0,33-2 0,-305 25 0,1-4 0,-2-5 0,114-27 0,-48-16 0,-112 35 0,1 2 0,52-10 0,-57 18 0,150-33 0,-149 30 0,0-2 0,55-26 0,-23 10 0,-59 25 0,-1-1 0,-1-1 0,1 0 0,-1-1 0,0 0 0,26-20 0,-30 19 0,0-1 0,-1 0 0,0 0 0,-1-1 0,0 0 0,0-1 0,-2 0 0,1 0 0,-1-1 0,8-21 0,3-14 0,-4 15 0,-2-2 0,-1 1 0,6-38 0,-9-13 0,-5-168 0,-4 176 0,1 63 0,-1 0 0,-1 0 0,0 0 0,-1 0 0,0 0 0,-1 0 0,-1 1 0,0-1 0,0 1 0,-2 1 0,-11-19 0,-35-63 0,38 65 0,-1 0 0,-1 0 0,-37-44 0,20 33 0,-46-74 0,15 18 0,45 73 0,-2-1 0,0 2 0,-2 1 0,-30-21 0,-22-20 0,33 28 0,-2 1 0,-1 2 0,-55-26 0,60 34 0,-15-6 0,-2 2 0,0 3 0,-2 2 0,-67-15 0,-253-35 0,278 54 0,29 5 0,-79-4 0,130 16 0,-781-25 0,725 26 0,-204 4 0,198 1 0,-113 22 0,134-18 0,-1-3 0,-114-4 0,122-3 0,41 1-341,0-1 0,1-1-1,-23-5 1,16 1-6485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58.86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1 24575,'0'0'-8191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49.8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16 24575,'29'0'0,"3"0"0,8-2 0,-4-1 0,2 0 0,-1 1 0,-3 2 0,2-1 0,-11 0 0,-8 0 0,-9 0 0,-3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10.1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0 125 24575,'23'0'0,"3"0"0,-2-1 0,-2 0 0,4-2 0,4-1 0,5-1 0,4-2 0,-4 0 0,-3-1 0,-1 0 0,-1-1 0,-1 0 0,-2 1 0,-3 2 0,0 1 0,-1 0 0,0 1 0,-1 0 0,-2 1 0,-2 1 0,-2 0 0,-1 1 0,-1-1 0,-1 1 0,0 0 0,0 0 0,1 0 0,-1 1 0,0 0 0,1-1 0,-1 0 0,1-1 0,0 2 0,0-1 0,0 0 0,0-1 0,1 0 0,0 1 0,1 0 0,1-1 0,1 1 0,-1 0 0,-3 0 0,-2 1 0,-3 0 0,-1 0 0,-3 0 0,-2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14.2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24575,'25'0'0,"1"0"0,4 0 0,-4 0 0,5 0 0,3 0 0,4 0 0,10-2 0,0 1 0,3-1 0,-2 2 0,-2 0 0,-8 0 0,-9 0 0,-15 0 0,-7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16.1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89 24575,'27'0'0,"2"0"0,-2 0 0,-2 0 0,3 0 0,4 0 0,3-1 0,8-2 0,-3 0 0,-2 0 0,-2-1 0,-3 1 0,-2 0 0,2 0 0,-1-1 0,1 0 0,-2 0 0,0 0 0,0 0 0,0 0 0,0 0 0,0 0 0,1 1 0,0-1 0,2 0 0,2-1 0,-1 0 0,1 1 0,0 1 0,-1 1 0,1 1 0,-3-1 0,-2 2 0,-4 0 0,-3 0 0,-3 0 0,-4 0 0,-4 0 0,-6 0 0,-4 0 0,-3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19.39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24575,'46'0'0,"7"0"0,7 0 0,4 0 0,-10 0 0,-7 0 0,-6 0 0,-7 0 0,-2-1 0,-17 0 0,-8 1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21.3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24575,'50'0'0,"11"0"0,14 0 0,7 0 0,-12 0 0,-4 0 0,-7 0 0,-3 0 0,0 0 0,-20 0 0,-15 0 0,-12 0 0,-6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28.1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65 24575,'29'0'0,"2"0"0,-2 0 0,-3 0 0,3 0 0,2 0 0,2 0 0,6-2 0,-5 0 0,-1-2 0,-4 0 0,-1-1 0,-1 2 0,-1 0 0,0 0 0,0 0 0,-2 0 0,1 0 0,0 0 0,2 1 0,-1 0 0,0-1 0,-2 2 0,0-1 0,-1 1 0,1 0 0,2 0 0,1 1 0,0 0 0,-1 0 0,-1 0 0,0 0 0,-1 0 0,-2-1 0,1 0 0,-2 0 0,0 0 0,0-1 0,0 1 0,1 0 0,1 0 0,-2 1 0,-1 0 0,1 0 0,-2 0 0,0 0 0,-1 0 0,1 0 0,-1 0 0,0-1 0,-2-1 0,0 1 0,0 0 0,0 1 0,1 0 0,0 0 0,-1 0 0,0 0 0,0 0 0,0 0 0,0 0 0,0 0 0,-1 0 0,-1 0 0,0 0 0,0 0 0,0 0 0,-1 0 0,1 0 0,0 0 0,1 0 0,-1 0 0,-1 0 0,-1 0 0,-2 0 0,-1 0 0,0 0 0,-4 0 0,-2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20.4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24575,'191'12'0,"94"-7"0,-166-7 0,-84 1 0,-25 0 0,0 0 0,1 1 0,-1 0 0,0 1 0,0 0 0,0 0 0,0 1 0,10 3 0,-10 1-1365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23.4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24575,'2'2'0,"1"0"0,-1-1 0,0 1 0,0-1 0,1 0 0,-1 0 0,1 0 0,-1 0 0,1 0 0,-1 0 0,4 0 0,35 4 0,-15-2 0,43 11 0,94 13 0,-112-21 0,73 4 0,-69-12 0,58-9 0,-80 8-172,46 2 0,-59 1-849,-3 0-5805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25.6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27.7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24575,'536'0'0,"-532"0"22,-1 0-138,1 0 1,0 0-1,-1 0 0,1 0 1,0 1-1,-1-1 1,1 1-1,-1 0 1,1 0-1,-1 1 1,5 1-1,0 4-6710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31.1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10 24575,'672'0'0,"-620"-6"0,-31 3 0,-20 3-41,0 0 0,0 0-1,-1-1 1,1 1-1,0 0 1,0 0 0,0 0-1,-1 0 1,1 1 0,0-1-1,0 0 1,0 0-1,-1 0 1,1 1 0,0-1-1,0 0 1,-1 1 0,1-1-1,0 1 1,-1-1-1,1 1 1,0-1 0,-1 1-1,1-1 1,-1 1 0,1 0-1,-1-1 1,1 1-1,-1 0 1,1-1 0,-1 1-1,1 1 1,2 7-6785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53.8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24575,'35'0'0,"17"0"0,28 0 0,0 0 0,20 0 0,-43 0 0,1 0 0,8 0 0,2 0 0,14 0 0,3 1 0,-2 1 0,1 1 0,0 0 0,0 2 0,-4 0 0,0 1 0,-4 0 0,-1 0 0,-5-1 0,-2-1 0,-3 0 0,-3-1 0,-5 0 0,-2-2 0,43 3 0,-17-1 0,-15-1 0,-15 2 0,-16 0 0,-15 0 0,-9 0 0,-6-3 0,-3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33.3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24575,'22'0'0,"0"0"0,3 0 0,-3 0 0,2 0 0,5 0 0,1 2 0,8-1 0,-1 1 0,-1-2 0,0 1 0,0 1 0,2-1 0,1 0 0,2-1 0,0 0 0,-2 0 0,-4 0 0,-5 0 0,-4 0 0,-1 0 0,-1 0 0,1 0 0,-2 0 0,-2 0 0,-1 0 0,-2 0 0,0 0 0,-2 0 0,-1 0 0,-8 0 0,-2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36.3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24575,'26'2'0,"2"-1"0,3-1 0,3 0 0,-4 0 0,2 0 0,5 0 0,4 0 0,11 0 0,-4 0 0,-4 0 0,-10 0 0,-15 0 0,-8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38.6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60 24575,'33'0'0,"2"0"0,-1 0 0,-4 0 0,3 0 0,1 0 0,3 0 0,4 0 0,-3 0 0,-3 0 0,-2 0 0,-2 0 0,-3 0 0,-2 0 0,-1 0 0,1 0 0,-1 0 0,1 0 0,0 0 0,2-1 0,0-1 0,-1 1 0,0 1 0,-4 0 0,0 0 0,-1 0 0,-1 0 0,-2 0 0,-1-1 0,-1-1 0,2 1 0,1 0 0,1 1 0,2 0 0,0 0 0,0 0 0,0 0 0,-2 0 0,0-1 0,-1 0 0,-1 0 0,-1-1 0,-1 0 0,0 1 0,-1-1 0,2 1 0,-1-1 0,1 0 0,1 1 0,0 0 0,0 0 0,0-1 0,-1 0 0,1 0 0,-1 0 0,-2 0 0,-1 1 0,-1 0 0,-1 0 0,0 0 0,-1 0 0,-2 0 0,-3-2 0,-9-3 0,-4-2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41.0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24575,'27'3'0,"2"-2"0,6-1 0,-4 0 0,8 0 0,4 2 0,2 1 0,9 1 0,-4 0 0,-4 0 0,-1-2 0,-3 1 0,0-1 0,-1-1 0,-1 1 0,-2-2 0,-2 0 0,-1 0 0,0 0 0,0 0 0,1 0 0,-2 0 0,-1 0 0,-2 0 0,-4 0 0,-2 0 0,-2 0 0,-1 0 0,-2 0 0,-1 0 0,0 0 0,-1 0 0,2 0 0,1 0 0,-1 0 0,0 0 0,-1 0 0,-2 0 0,0 0 0,1 0 0,-1 0 0,1 0 0,-1 0 0,-1 0 0,-1 0 0,1 0 0,1 0 0,0 0 0,0 0 0,1-1 0,-1-1 0,2 1 0,-1 0 0,-1 1 0,1 0 0,0 0 0,0 0 0,0 0 0,0 0 0,-3 0 0,-3 0 0,1 0 0,-2 0 0,-1 0 0,0 0 0,-2 0 0,0 0 0,-2-1 0,-16-10 0,7 7 0,-11-8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44.1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38 24575,'42'2'0,"-4"0"0,-7-3 0,-4 0 0,-6 0 0,-4 0 0,-1 1 0,0-1 0,5 1 0,0-2 0,2 1 0,0 0 0,1 1 0,-1 0 0,1 0 0,1 0 0,1 0 0,4 0 0,1 0 0,0 0 0,-1 0 0,1 0 0,-2 0 0,-1 0 0,-1 0 0,-2 0 0,1 0 0,-1 0 0,0 0 0,0 0 0,0 0 0,-1 0 0,-2-1 0,0 0 0,-1 0 0,-1 0 0,0 0 0,-3-1 0,0 1 0,-2 0 0,-1 0 0,0 0 0,0 0 0,-1 0 0,1 1 0,1 0 0,-1 0 0,-1 0 0,-2 0 0,-2 0 0,-3-1 0,-17-7 0,9 5 0,-12-5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46.31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24575,'36'0'0,"7"0"0,5 0 0,9 0 0,-8 0 0,-1 0 0,1 0 0,-3 0 0,5 0 0,-13 0 0,-10 0 0,-14 0 0,-7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48.3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52 24575,'24'2'0,"3"0"0,2-2 0,-2 0 0,6 0 0,4 0 0,5 0 0,8 0 0,-4 0 0,-3 0 0,-4 0 0,-4 0 0,-1 0 0,1 0 0,-1 0 0,0 0 0,-1-1 0,-2-1 0,-1 0 0,-3-1 0,-2 0 0,-1 0 0,0 0 0,0 0 0,1 0 0,-2 0 0,0 2 0,0 0 0,0-1 0,0 1 0,0 0 0,-1 1 0,0-1 0,-1-1 0,-1 1 0,0-1 0,-1 1 0,0-1 0,-1 0 0,1 0 0,0 1 0,0 0 0,-2 0 0,-2 0 0,-2 0 0,-5 0 0,-5-1 0,-4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5:49.7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24575,'31'0'0,"2"0"0,1 0 0,-4 0 0,3 0 0,1 0 0,0 0 0,8 0 0,-7 0 0,-7 0 0,-8-1 0,-11 1 0,-5-1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36.0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24575,'18'-1'0,"35"-6"0,-35 4 0,35-2 0,11 3 0,107 5 0,-157-1-341,0 0 0,0 1-1,20 8 1,-25-7-6485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38.67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24575,'103'2'0,"109"-4"0,-151-5 0,54-1 0,-88 7 115,-20 0-229,1 1 0,0-1 0,-1 1 0,1 1 1,0 0-1,0 0 0,-1 0 0,1 1 0,-1 0 0,0 1 1,1-1-1,9 6 0,-9-2-6712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55.2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24575,'31'0'0,"9"0"0,15 0 0,-9 0 0,2 0 0,-5 0 0,-4 0 0,2 0 0,-14 0 0,-10 0 0,-10 0 0,-4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40.8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24575,'44'0'0,"-16"1"0,-1-1 0,1-1 0,-1-1 0,1-2 0,35-8 0,-31 3 0,0 1 0,1 3 0,36-3 0,-10 1 0,50-1 0,-92 8-1365,-3 0-5461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43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24575,'36'0'0,"17"1"0,92-11 0,-99 5 0,91 2 0,-84 4 0,-39 0 0,1 0 0,19 5 0,-19-2 0,-1-2 0,20 1 0,104-4-1365,-122 1-5461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08.3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24575,'26'1'0,"-1"-1"0,-2-1 0,7 1 0,1 0 0,7 0 0,7 0 0,4 0 0,9 0 0,-3 0 0,-6 0 0,-7 0 0,-9 0 0,-9 0 0,-11 0 0,-6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10.0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24575,'33'0'0,"4"0"0,4 0 0,-2 0 0,6 0 0,6 0 0,1 1 0,8 2 0,-8 1 0,-7 2 0,-5-1 0,-7-1 0,-5 0 0,-6-1 0,-11-2 0,-4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13.6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51 24575,'18'0'0,"0"0"0,-2 0 0,-2 0 0,0-2 0,-1 1 0,1-1 0,5 0 0,0 0 0,3 0 0,2 1 0,1 0 0,1 1 0,1 0 0,1 0 0,2 0 0,-1 0 0,-1 0 0,-2 0 0,-4 0 0,-1 0 0,-2 0 0,0 0 0,-1 0 0,2 0 0,1 0 0,2 0 0,1 0 0,0 0 0,-1 0 0,0 0 0,-2 0 0,2 0 0,-1 0 0,0 0 0,0 0 0,0 0 0,-1 0 0,1 0 0,1 0 0,2 0 0,1 0 0,-1 0 0,-1 0 0,-3 0 0,0 0 0,0 0 0,0 0 0,-1 0 0,-1 1 0,1 0 0,1 0 0,0 0 0,0-1 0,0 0 0,-1 0 0,-1 0 0,-1 0 0,2 0 0,0 0 0,0 0 0,1 0 0,1 0 0,0 0 0,1 0 0,0 0 0,1 0 0,1 0 0,1 0 0,1 0 0,0 0 0,-1 0 0,0 0 0,-1 0 0,-2 0 0,0 0 0,-2 0 0,0-1 0,-1 0 0,-3 0 0,1 0 0,-1 0 0,1-1 0,2 1 0,1 0 0,1 1 0,-1 0 0,1 0 0,-1-1 0,-1 0 0,1 0 0,0 0 0,-1 0 0,0 0 0,0-1 0,0 1 0,1 1 0,1 0 0,0-1 0,1 0 0,-1 0 0,1 0 0,1 1 0,-1-1 0,1 0 0,0-1 0,0 1 0,0 0 0,0 0 0,0-1 0,1 0 0,1 1 0,-1 0 0,-2 0 0,-2 1 0,-2 0 0,-2 0 0,0 0 0,-2 0 0,-1 0 0,0 0 0,-1 0 0,-2 0 0,-1 0 0,-2-1 0,-3 0 0,-1-2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15.3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24575,'30'2'0,"2"0"0,-2-2 0,-1 0 0,3 0 0,4 0 0,3 0 0,7 0 0,-3 0 0,-2 0 0,-4 0 0,-6 0 0,-2 1 0,-7 1 0,-9-1 0,-6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18.9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24575,'22'0'0,"5"0"0,2 0 0,0 0 0,2 0 0,2 0 0,0 0 0,6 0 0,-2 0 0,-3 0 0,-4 0 0,-5 0 0,-11 0 0,-6-1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20.9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24575,'42'0'0,"2"0"0,-1 0 0,6 0 0,-9 0 0,1 0 0,0 0 0,-1 0 0,6 0 0,-9 0 0,-5 0 0,-6 0 0,-6 0 0,-6 0 0,-4 0 0,-5 0 0,-3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24.4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33 24575,'30'0'0,"3"0"0,-2 0 0,7 0 0,-4 0 0,4 0 0,5 1 0,3 2 0,9 0 0,-2 1 0,-1-1 0,0 0 0,0-1 0,-1 1 0,-4 0 0,-3-2 0,-4 1 0,-3 0 0,-3-1 0,-2 0 0,-1-1 0,-1 0 0,-1 0 0,-1 0 0,-2 0 0,1 0 0,-1 0 0,0 0 0,0 0 0,2 0 0,-1 0 0,-3 0 0,0 0 0,-2 0 0,0 0 0,1 0 0,0 0 0,2 0 0,0 0 0,0 0 0,0 0 0,-1 0 0,0-1 0,0 0 0,0-1 0,-1 1 0,0 0 0,0 0 0,0-2 0,1 1 0,1 1 0,-1 0 0,-1 0 0,0-1 0,0 0 0,1 0 0,2 0 0,-2-1 0,-1 0 0,-3-1 0,1 0 0,-1 0 0,1 0 0,-1 1 0,-1 0 0,0 0 0,-1 1 0,-3 0 0,-2 2 0,-3 0 0,-2-1 0,-4-1 0,-2-2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26.3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47 24575,'14'0'0,"2"0"0,1 0 0,2 0 0,7 0 0,4 0 0,5 0 0,13 0 0,5 0 0,8 0 0,1 0 0,-1 0 0,-2 0 0,-4 0 0,-1 0 0,-2 0 0,1 0 0,-2 0 0,-1 0 0,-3 0 0,-2 0 0,-2-2 0,-5-1 0,0 0 0,-2 0 0,-1 1 0,0-1 0,0 0 0,-1-1 0,-2 1 0,-2 0 0,0 1 0,-2-1 0,-3 1 0,-3 0 0,-2 1 0,-2 1 0,-2-1 0,-2 0 0,-3 0 0,-1 0 0,-2-1 0,-2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5:02.36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1711 48 24575,'-403'0'0,"364"-2"0,-1-2 0,-56-13 0,55 9 0,0 1 0,-44-1 0,49 7 0,0 1 0,0 2 0,0 1 0,-56 12 0,66-8 0,1 0 0,0 2 0,1 0 0,-41 23 0,52-25 0,0-1 0,0 0 0,-1-1 0,-19 4 0,14-4 0,-31 13 0,28-8 0,0 1 0,1 1 0,-39 28 0,-12 24 0,64-56 0,0 1 0,1 0 0,0 1 0,0 0 0,1 0 0,-5 13 0,-14 30 0,12-27 0,1 2 0,-16 54 0,13-22 0,-21 104 0,23-74 0,-3 150 0,15-223 0,2-1 0,0 0 0,0 0 0,2 1 0,0-1 0,1 0 0,8 21 0,-5-22 0,0-1 0,1 0 0,0 0 0,2-1 0,-1 0 0,2-1 0,-1 0 0,2 0 0,22 17 0,-4-4 0,1-2 0,2-1 0,41 21 0,-49-29 0,26 20 0,-33-21 0,1-1 0,0 0 0,26 11 0,38 16 0,-54-25 0,-1 0 0,42 12 0,31 5 0,65 17 0,-94-34 0,1-4 0,76 1 0,149-11 0,-130-2 0,-103 0 0,80-10 0,29-17 0,39-6 0,-176 31 0,41-5 0,115-28 0,-169 29 0,47-23 0,-7 3 0,0 3 0,25-10 0,102-25 0,-75 32 0,176-40 0,-204 51 0,120-6 0,-189 22 0,2 1 0,-1-2 0,1 0 0,0-1 0,23-7 0,30-9 0,-52 14 0,-1 0 0,0-2 0,0 0 0,34-17 0,-36 14 0,-9 5 0,0-1 0,0 0 0,0 0 0,10-10 0,-18 14 0,0 1 0,0-1 0,-1 0 0,1 0 0,0-1 0,-1 1 0,0 0 0,1 0 0,-1-1 0,0 1 0,0-1 0,0 1 0,0-1 0,-1 1 0,1-1 0,-1 1 0,1-1 0,-1 0 0,0 1 0,0-1 0,0 0 0,-1 1 0,0-5 0,-8-23 0,-2 0 0,-1 0 0,-1 1 0,-2 1 0,-1 0 0,-28-37 0,20 35 0,-1 1 0,-52-44 0,50 52 0,0 2 0,-2 1 0,0 2 0,-61-26 0,21 10 0,-30-7 0,65 27 0,-46-23 0,50 21 0,-36-13 0,-6-2 0,28 12 0,-1 2 0,0 2 0,-76-12 0,17 3 0,-196-39 0,78 37 0,197 21 0,-79-11 0,-125-1 0,135 17 0,-133-3 0,208-2 0,0 0 0,0-1 0,0-2 0,1 1 0,0-2 0,0-1 0,-27-15 0,41 22 0,-47-19 0,44 18 0,-1 0 0,0 0 0,1-1 0,0 0 0,0-1 0,0 0 0,0 0 0,1 0 0,-1-1 0,-9-9 0,-4-10-1365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59.4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24575,'54'0'0,"0"-2"0,72-13 0,-77 8-455,1 3 0,71 1 0,-106 3-6371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03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54 24575,'387'0'0,"-366"0"0,1-2 0,0-1 0,-1 0 0,0-2 0,0 0 0,35-14 0,-23 3-1365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54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24575,'18'1'0,"35"6"0,14 1 0,28 0 0,19 0 0,242-9 0,-325 4-1365,-20 1-5461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4:56.3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24575,'313'0'0,"-294"1"0,34 7 0,-34-5 0,33 2 0,-6-5-1365,-32 0-5461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9:00.5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765 438 24575,'-5'1'0,"1"0"0,-1 0 0,1 1 0,0 0 0,0 0 0,0 0 0,-4 3 0,-8 3 0,-59 23 0,17-7 0,-64 35 0,59-28 0,43-22 0,-33 19 0,-198 145 0,245-167 0,0 0 0,0 0 0,0 0 0,1 1 0,0 0 0,1 0 0,-1 0 0,1 0 0,1 1 0,-1 0 0,1 0 0,0 0 0,1 0 0,0 0 0,1 1 0,-1-1 0,2 0 0,-1 1 0,1-1 0,0 1 0,1-1 0,2 12 0,0-9 0,1 0 0,0 0 0,1 0 0,1 0 0,-1-1 0,1 0 0,1 0 0,12 13 0,3-1 0,46 38 0,-62-55 0,74 65 0,30 24 0,-77-71 0,1-1 0,1-1 0,70 29 0,192 74 0,-265-113 0,-1-1 0,2-2 0,-1-1 0,1-2 0,0-1 0,0-1 0,0-2 0,1-2 0,32-4 0,-18-3 0,-1-2 0,49-17 0,1 0 0,411-75 0,-396 87 0,142-24 0,-185 25 0,110-38 0,-166 48 0,302-102 0,-161 55 0,-81 26 0,-49 15 0,1-2 0,-2-1 0,0-1 0,36-27 0,-32 21 0,-3 1 0,-1-1 0,-1-1 0,-1-1 0,35-49 0,-53 68 0,59-68 0,-41 50 0,-2-1 0,-1 0 0,24-40 0,-39 57 0,0 0 0,-1-1 0,0 0 0,0 0 0,0 0 0,0 0 0,-1 0 0,0 0 0,-1 0 0,1 0 0,-1 0 0,0 0 0,-1 0 0,0-7 0,0 8 0,-1 1 0,1-1 0,-1 0 0,0 1 0,0-1 0,0 1 0,-1-1 0,1 1 0,-1 0 0,0 0 0,0 0 0,-1 1 0,1-1 0,-1 1 0,0 0 0,0 0 0,-7-5 0,-16-6 0,-30-12 0,-16-7 0,16 2 0,-2 2 0,0 3 0,-2 3 0,-73-18 0,79 28 0,-1-2 0,2-3 0,1-2 0,-55-29 0,70 30 0,-1 2 0,0 1 0,-61-14 0,-126-14 0,92 21 0,43 7 0,-148-9 0,-42 25 0,116 1 0,150-1 57,1 1 0,0 0 0,0 1 0,0 0 0,-15 6 0,21-6-200,1 1 1,0 0 0,0 0 0,0 1-1,0 0 1,1 0 0,0 1 0,0-1 0,0 1-1,0 1 1,-5 6 0,1 1-6684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9:03.8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2391 1 24575,'-1028'0'0,"1000"2"0,0 2 0,0 0 0,1 2 0,0 1 0,-42 17 0,9-4 0,-64 28 0,80-34 0,0 3 0,2 1 0,-55 32 0,-127 72 0,126-72 0,63-31 0,-1-1 0,2 1 0,0 2 0,-34 27 0,44-27 0,1 0 0,0 2 0,2 1 0,1 0 0,1 1 0,-21 37 0,32-48 0,1 0 0,1 1 0,1 0 0,0 0 0,0 0 0,-2 20 0,6-25 0,0 1 0,1 0 0,0 0 0,0 0 0,1 0 0,1 0 0,0 0 0,0 0 0,8 18 0,-6-18 0,1-1 0,1 0 0,0 0 0,1-1 0,-1 1 0,11 9 0,54 49 0,-40-40 0,181 159 0,38-9 0,-159-126 0,143 59 0,-136-71 0,188 52 0,-207-74 0,1-4 0,0-3 0,85 1 0,517-26 0,-630 9 0,0-2 0,0-3 0,-1-2 0,0-2 0,76-31 0,-4 0 0,6-1 0,242-130 0,-253 123 0,-29 13 0,-75 32 0,0 0 0,-1-2 0,-1 0 0,1 0 0,-1-1 0,20-24 0,-16 17 0,28-32 0,-2-2 0,42-70 0,58-123 0,-78 130 0,-45 83 0,72-142 0,-90 172 0,0 0 0,0 0 0,0 0 0,-1-1 0,1 1 0,-1 0 0,0 0 0,0-1 0,1 1 0,-1 0 0,-1-1 0,1 1 0,0 0 0,-1 0 0,1-1 0,-1 1 0,1 0 0,-2-2 0,0 0 0,0 0 0,-1 0 0,1 1 0,-1-1 0,0 1 0,0 0 0,0 0 0,0 0 0,-4-2 0,-7-5 0,0 2 0,-1 0 0,-30-12 0,10 7 0,0 2 0,-1 1 0,-38-5 0,-113-6 0,-5-2 0,-258-80 0,390 85 0,-62-20 0,-217-37 0,308 71 114,0 1 0,-42 2 0,59 2-304,1 0 0,0 1 1,0 1-1,0 0 0,0 0 1,0 2-1,1-1 1,-13 8-1,9-3-6636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32.1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 24575,'30'0'0,"9"0"0,15 0 0,-3 0 0,3 0 0,2 0 0,2-2 0,5 1 0,-15-2 0,-14 1 0,-14 0 0,-9 0 0,-7 1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34.6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90 24575,'29'0'0,"1"0"0,-1 0 0,-3 0 0,3-1 0,3 0 0,6-2 0,11-2 0,2-1 0,2-1 0,2-2 0,2 2 0,0-1 0,1 0 0,-2 1 0,-2 0 0,-5 1 0,-7 1 0,-9 1 0,-8 2 0,-9 0 0,-9 2 0,-3-1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36.5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66 24575,'29'0'0,"3"0"0,-1 0 0,0 0 0,6 0 0,7 0 0,6 0 0,10 0 0,0 0 0,1 0 0,1-3 0,1 0 0,-1 0 0,-2 0 0,-2 2 0,-3 0 0,-1-2 0,-2 0 0,-2 0 0,-2-1 0,-1 0 0,-1-1 0,0 0 0,0 1 0,-1 1 0,-4 0 0,-2 2 0,-2-1 0,-3 1 0,-2 1 0,-3 0 0,-4 0 0,-3-1 0,1 0 0,-2 0 0,1-1 0,-1 0 0,-2 1 0,-2 0 0,-5 1 0,-6-1 0,-2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38.4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24575,'26'0'0,"6"0"0,8 0 0,-3 0 0,8 0 0,5 0 0,5 0 0,9 0 0,-8 0 0,-7 0 0,-8 0 0,-8 1 0,-17-1 0,-6 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5:08.1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2097 628 24575,'-38'-2'0,"-50"-8"0,31 2 0,-6 0 0,-83-7 0,-37 4 0,-108-1 0,-61 12 0,318 2 0,0 2 0,0 2 0,-41 12 0,44-11 0,-38 12 0,-91 37 0,132-44 0,0 1 0,1 2 0,0 0 0,1 2 0,1 1 0,0 1 0,2 1 0,-31 33 0,39-33 0,1 2 0,0-1 0,2 2 0,0-1 0,-14 42 0,-23 45 0,43-96 0,0 0 0,1 0 0,0 1 0,1 0 0,1-1 0,0 2 0,1-1 0,0 0 0,2 27 0,2 8 0,14 72 0,-15-117 0,6 34 0,1 0 0,17 45 0,-23-77 0,1 0 0,0-1 0,1 1 0,-1-1 0,1 1 0,0-1 0,1 0 0,-1-1 0,1 1 0,0-1 0,8 6 0,8 4 0,39 19 0,2 2 0,-27-11 0,1-3 0,1-1 0,1-1 0,1-3 0,78 23 0,-94-31 0,-1 1 0,0 1 0,-1 1 0,0 0 0,24 19 0,-18-12 0,58 28 0,-63-36 0,1-1 0,0-2 0,0 0 0,1-1 0,0-2 0,0 0 0,46 0 0,55 5 0,-35-2 0,250-5 0,-307-5 0,-1-1 0,0-2 0,38-11 0,91-37 0,-105 33 0,88-29 0,-119 42 0,1 2 0,0 1 0,46-2 0,44-4 0,9 0 0,-88 11 0,174-12 0,-178 7 0,1 1 0,0 1 0,0 3 0,0 0 0,39 7 0,-2 11 0,-51-12 0,0 0 0,0-2 0,26 3 0,24-4 0,70-7 0,-117 1 0,1-1 0,-1-1 0,43-16 0,-42 12 0,1 1 0,0 2 0,26-4 0,-36 9 0,1-2 0,-1 0 0,1 0 0,-1-1 0,0-1 0,26-13 0,15-7 0,97-29 0,-44 17 0,-77 26 0,28-11 0,-55 19 0,0 0 0,0 0 0,0 0 0,-1 0 0,1-1 0,-1 0 0,0 0 0,0 0 0,4-5 0,15-26 0,0 0 0,-2-1 0,23-55 0,-31 51 0,0 0 0,-3-1 0,7-59 0,3-130 0,-16 167 0,-2 36 0,5-134 0,-7 134 0,-2 1 0,-1 0 0,-1-1 0,-7-26 0,9 48 0,0-1 0,0 1 0,-1 0 0,0 0 0,0 1 0,0-1 0,0 0 0,-8-7 0,-37-31 0,2 2 0,29 25 0,0 1 0,-1 0 0,-28-17 0,-13-10 0,-19-13 0,-136-74 0,140 88 0,45 25 0,-2 0 0,0 2 0,-1 2 0,-1 1 0,1 1 0,-40-6 0,0 5 0,1 2 0,-1 4 0,-1 3 0,1 3 0,-94 13 0,-158 54 0,5 23 0,135-36 0,148-44 0,0 2 0,1 2 0,1 2 0,0 0 0,-32 24 0,-18 16 0,37-25 0,-98 52 0,123-75-1365,4-1-5461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41.5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24575,'44'0'0,"6"0"0,5 0 0,6 0 0,-11 0 0,-3 0 0,-7 0 0,-19 0 0,0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43.7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24575,'45'0'0,"11"0"0,10 0 0,-8 0 0,4 0 0,-4 0 0,-3 0 0,-1 0 0,-29 0 0,-11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45.8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59 24575,'30'0'0,"3"0"0,3 0 0,-2 0 0,2 0 0,5 0 0,8 0 0,12 0 0,-1 0 0,-3-2 0,-2 1 0,-3-1 0,2 0 0,-2 0 0,0 1 0,-2 0 0,-4 1 0,-3-1 0,-4 0 0,0-1 0,1 1 0,0-1 0,1 1 0,-1-1 0,-1-1 0,-1 1 0,-2 0 0,-3-1 0,0 1 0,-2-1 0,0 1 0,1 0 0,0 0 0,2 1 0,1-1 0,-4 0 0,0 1 0,-3 0 0,-3 0 0,-2 1 0,-3-1 0,-3 0 0,1-1 0,-2 1 0,0 1 0,2 0 0,-2 0 0,2 0 0,-1 0 0,-1 0 0,1 0 0,-3 0 0,-2 0 0,0 0 0,-2 0 0,0 0 0,-3 0 0,-3-1 0,-1-1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47.4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24575,'29'2'0,"10"0"0,11-2 0,-3 0 0,15 0 0,2 3 0,9 4 0,12 3 0,-14 2 0,-12 0 0,-20-4 0,-20-3 0,-11-2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08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 24575,'62'1'0,"65"-2"0,-111-2 0,0 0 0,0-1 0,-1-1 0,0 0 0,18-9 0,15-5 0,-32 15 0,1 0 0,-1 1 0,18-1 0,7-1 0,-36 4 15,44-5 307,-46 6-453,0 0 0,1 0 0,-1 0 0,0 0 1,0 1-1,0-1 0,1 1 0,-1 0 0,0 0 0,0 0 0,0 1 0,3 1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10.51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24575,'590'0'-1365,"-573"0"-5461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12.7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24575,'222'-12'0,"-182"9"-293,43 2 0,-67 1-486,-3 0-6047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16.5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60 24575,'38'1'0,"-8"-1"0,0 0 0,0-2 0,37-6 0,4-7 0,134-8 0,-199 23 0,25-1 0,44-8 0,-75 9 0,2 0-76,0-1 1,-1 1-1,1-1 0,0 1 0,0 0 0,0 0 0,0 0 0,0 0 1,0 0-1,-1 0 0,1 0 0,0 1 0,0-1 0,0 1 1,0-1-1,-1 1 0,4 1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53.4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24575,'33'0'0,"4"0"0,6 0 0,-3 0 0,6 0 0,4 0 0,1 0 0,12 0 0,-4 0 0,-1 0 0,-1 0 0,-5 0 0,-6 0 0,-4 0 0,-6 0 0,-6 0 0,-7 0 0,-8 0 0,-6 0 0,-4-1 0,-4 1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56.2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24575,'25'0'0,"1"0"0,7 0 0,7 0 0,1 0 0,9 0 0,4 0 0,9 0 0,4 0 0,-9 0 0,-13 0 0,-22 0 0,-10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46.6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24575,'37'0'0,"2"0"0,1 0 0,-7 0 0,0 0 0,-3 0 0,-5 0 0,3 0 0,-7 0 0,-4 0 0,-1 0 0,-2 0 0,-2 1 0,-2 1 0,-2 0 0,-1 1 0,-4-2 0,-1-1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6:59.3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56 24575,'24'0'0,"-1"0"0,-2 0 0,-1 0 0,5 0 0,5 0 0,6 0 0,7 0 0,3 0 0,3 0 0,1 0 0,0 0 0,-2 0 0,-3 0 0,-5 0 0,-3-2 0,-6-1 0,-3-1 0,-1-1 0,0 3 0,0-1 0,0 0 0,-1 2 0,-1 0 0,0 0 0,-1 1 0,2 0 0,1 0 0,-1 0 0,1 0 0,-3 0 0,0 0 0,-2 0 0,-1 0 0,1 0 0,-2 0 0,1 0 0,0 0 0,0 0 0,1 0 0,0 0 0,2 0 0,-1 0 0,2 0 0,-1 0 0,-2 0 0,0 0 0,-2 0 0,-1 0 0,0 0 0,0 0 0,-1 0 0,1 0 0,0 0 0,1 0 0,0 0 0,0 0 0,2 0 0,-2 0 0,2-1 0,0 0 0,0 0 0,0-1 0,-2 1 0,-2-1 0,0 0 0,-1 0 0,-1 0 0,-2 1 0,1 0 0,0-1 0,-1 1 0,1 0 0,2-2 0,2 2 0,4-1 0,2 0 0,1 1 0,-1 0 0,-2 1 0,-2 0 0,1 0 0,-2 0 0,1 0 0,-1 0 0,-1 0 0,-1 0 0,0 0 0,-2 0 0,-2 0 0,-1 0 0,0 0 0,0 0 0,0 0 0,-1 0 0,-1 0 0,-1 0 0,-2 0 0,1 0 0,-2 0 0,0 0 0,-2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01.1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24575,'33'0'0,"4"0"0,1 0 0,-2 0 0,6 0 0,4 0 0,2 1 0,9 2 0,-2 0 0,-5 0 0,-2 0 0,-3-2 0,-5 1 0,-4-1 0,-6-1 0,-6 0 0,-7 0 0,-5 0 0,-6 0 0,-3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05.0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24575,'28'0'0,"1"0"0,-2 0 0,5 0 0,-2 0 0,3 0 0,5 0 0,4-1 0,7 0 0,-2-1 0,-22 1 0,-5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07.0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24575,'57'0'0,"3"0"0,5 0 0,5 0 0,-10 0 0,-1 0 0,-6 0 0,-5 0 0,0 0 0,-15 0 0,-17 0 0,-7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08.6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24575,'31'0'0,"4"0"0,4 0 0,11 0 0,9 0 0,9 0 0,7 0 0,-2 0 0,-4 0 0,-4 0 0,-6 0 0,-6 0 0,-4 0 0,-6 0 0,-5 0 0,-4 0 0,-3 0 0,-4 0 0,-2 0 0,-5 0 0,-3 0 0,-6 0 0,-11 0 0,-6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10.0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24575,'43'2'0,"4"0"0,7-2 0,-4 0 0,8 0 0,3 0 0,1 0 0,7 0 0,-11 0 0,-6 0 0,-9 1 0,-9 1 0,-7 0 0,-7 1 0,-5-1 0,-8 0 0,-3-2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21.2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24575,'612'0'-1365,"-598"0"-5461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23.1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74 24575,'27'-1'0,"-1"-2"0,37-8 0,15-2 0,-16 6 0,-19 1 0,49 1 0,-50 3 0,0-2 0,59-13 0,-88 15 0,23-1-1365,-24 5-5461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25.1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24575,'36'0'0,"-9"-1"0,0 1 0,0 2 0,36 6 0,-45-5 86,0-1-1,-1-1 0,32-2 1,-32 0-513,1 0 0,-1 2 1,29 4-1,-32-2-6399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29.60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24575,'95'-1'0,"105"3"0,-117 5 0,43 2 0,-50-10-1365,-63 1-5461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49.1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24575,'25'0'0,"4"0"0,9 0 0,-3 0 0,9 0 0,3 0 0,2 0 0,9 0 0,-6 0 0,-3 0 0,-1 0 0,-1 0 0,-2 0 0,-4 0 0,0 0 0,-3 2 0,-1 1 0,0 0 0,-3 1 0,0-2 0,-2 0 0,-1 0 0,0 0 0,-2 0 0,0 0 0,-1-1 0,0 0 0,0 1 0,0-1 0,1-1 0,0 0 0,2 0 0,1 0 0,1 0 0,2 0 0,3 0 0,1 0 0,1 0 0,1 0 0,-3 0 0,0 0 0,-1 0 0,-1 0 0,0 0 0,-2 0 0,-2 0 0,0 0 0,-2 0 0,2 0 0,0 0 0,3 1 0,-1 0 0,1 0 0,-1 1 0,-3-2 0,-2 0 0,-2 0 0,-2 0 0,0 0 0,-2 0 0,0 0 0,-2 0 0,0 0 0,0 1 0,0 0 0,-1 1 0,0 0 0,1-1 0,-1 1 0,-2 0 0,-1-1 0,0 0 0,-3 0 0,-2 0 0,-12 0 0,-4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31.8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24575,'35'0'0,"3"-1"0,0 2 0,57 9 0,-65-6-76,0-2 0,50-1 0,-48-2-1061,-18 1-5689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9:17.5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291 334 24575,'-1'3'0,"1"-1"0,0 0 0,-1 1 0,0-1 0,1 0 0,-1 0 0,0 0 0,0 0 0,0 0 0,0 0 0,-1 0 0,1 0 0,0 0 0,-3 2 0,-26 24 0,18-19 0,-118 95 0,120-97 0,1 0 0,0 0 0,0 1 0,1 0 0,0 1 0,-11 14 0,15-16 0,0 0 0,0 0 0,1 0 0,0 0 0,0 1 0,1-1 0,0 1 0,0-1 0,1 1 0,-1 14 0,9 216 0,-6-223 0,2 1 0,0-1 0,1 0 0,1 0 0,12 28 0,43 68 0,-27-55 0,-6-10 0,1-2 0,47 56 0,-35-45 0,-33-43 0,1-1 0,0 0 0,1 0 0,0-1 0,0 0 0,1 0 0,1-1 0,19 13 0,2-5 0,1-2 0,0-2 0,1-1 0,0-1 0,1-2 0,0-2 0,0-1 0,1-1 0,40-1 0,40-5 0,169-22 0,-227 17 0,-2-3 0,95-27 0,-9-12 0,86-28 0,-42 24 0,-68 21 0,144-57 0,-248 81 0,0-1 0,0 0 0,-1-1 0,22-20 0,-21 17 0,1 1 0,0 0 0,18-10 0,-14 12 0,5-3 0,33-22 0,-49 28 0,-1 0 0,1 0 0,-1-1 0,-1 0 0,1 0 0,-1 0 0,9-16 0,-13 20 0,28-48 0,40-90 0,-63 124 0,-1 0 0,-1-1 0,0 1 0,-2-1 0,0 0 0,0 0 0,-2 0 0,0 0 0,-1 0 0,-3-19 0,1 19 0,-1-1 0,-1 1 0,0 1 0,-1-1 0,-1 0 0,-1 1 0,0 0 0,-2 1 0,-19-30 0,9 20 0,-29-29 0,39 45 0,-1 1 0,0 1 0,-1 0 0,0 0 0,-22-11 0,-165-82 0,168 84 0,-98-51 0,108 60 0,0 0 0,0 1 0,0 1 0,-37-5 0,-20-2 0,40 7 0,-55-4 0,-128-3 0,-70 0 0,270 15 0,-1 0 0,1 0 0,-1 2 0,1 1 0,0 0 0,1 2 0,-1 0 0,-20 11 0,-22 14 0,-59 41 0,56-33 0,5 2-1365,45-32-5461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16.8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24575,'29'0'0,"2"0"0,1 0 0,-3 0 0,2 0 0,1 0 0,2 0 0,6 0 0,-5 0 0,1 0 0,0 0 0,1 0 0,1 0 0,2 1 0,-1 0 0,0 1 0,-3 0 0,-2 1 0,-3 0 0,-3-1 0,-2-1 0,-3-1 0,-1 0 0,0 0 0,-1 0 0,-3 0 0,-1 0 0,-4 0 0,0 0 0,-1 0 0,1 0 0,-1 0 0,0 0 0,-1 0 0,-2 0 0,0 0 0,-3 0 0,0 0 0,-2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19.0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24575,'48'0'0,"10"0"0,10 0 0,-7 0 0,0 0 0,-6 0 0,-7 0 0,-2 0 0,-20 0 0,-14 0 0,-7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21.5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24575,'28'2'0,"0"0"0,1-2 0,-1 0 0,8 0 0,8 0 0,7 0 0,13 0 0,1 0 0,-4 0 0,-2 0 0,-6 0 0,-4 0 0,-2 0 0,-4 0 0,-2 0 0,-3 0 0,-2 0 0,-3 0 0,-1 0 0,-3 0 0,-3 0 0,-2 0 0,-3 0 0,-2 0 0,-1 0 0,-1 0 0,2 0 0,-1 0 0,-1 0 0,0 0 0,1 0 0,1 0 0,1 0 0,1 0 0,0 0 0,2 0 0,0 0 0,0 0 0,0 0 0,-1 0 0,0 0 0,0 0 0,-2 0 0,-1 0 0,-2 0 0,1 0 0,-1 0 0,0 0 0,0 0 0,-2 0 0,0 0 0,0 0 0,-1 0 0,1 0 0,-1 0 0,0 0 0,1 0 0,0 0 0,1 0 0,0 0 0,-2 0 0,0 0 0,-2 0 0,-1 0 0,-2 0 0,0 0 0,-1 0 0,1 0 0,-1 0 0,-1 0 0,0 0 0,-1 0 0,-1 0 0,1 0 0,-2-1 0,1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23.1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 24575,'32'0'0,"3"0"0,3 0 0,-5 0 0,4 0 0,1 0 0,5-1 0,10 0 0,-1-1 0,0 1 0,-2 1 0,-10 0 0,0 0 0,0 0 0,1 0 0,0-1 0,-18 1 0,-11-1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27.3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24575,'41'0'0,"3"0"0,2 0 0,-5 0 0,3 0 0,3 0 0,3 0 0,9 0 0,-4 0 0,-6 0 0,-3 0 0,-7 0 0,-5 0 0,-3 0 0,-7 0 0,-5 0 0,-10 0 0,-4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30.1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 24575,'32'0'0,"7"0"0,13 0 0,-4 0 0,6 0 0,4 0 0,3 0 0,12 0 0,-5-2 0,-3 1 0,-5-1 0,-4 1 0,-6 1 0,-7 0 0,-11 0 0,-9 0 0,-9 0 0,-9-1 0,-4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32.4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61 24575,'30'0'0,"3"0"0,9 0 0,-2 0 0,13 0 0,4 0 0,8 0 0,12 0 0,-10 0 0,-3 0 0,-9 0 0,-7 0 0,-5 0 0,-3 0 0,-2 0 0,-1 0 0,-1 0 0,0 0 0,2 0 0,-3 0 0,-2-1 0,-2 0 0,-3-1 0,-2 1 0,2 0 0,-2 0 0,0-1 0,1-1 0,-1 0 0,1 0 0,1-1 0,0 0 0,0 1 0,1-1 0,-1 2 0,1 0 0,-1 0 0,-1 0 0,0-1 0,0 0 0,0 1 0,-1-1 0,-1 1 0,0 0 0,-2 0 0,0 1 0,0 0 0,-1 0 0,0 1 0,0 0 0,-2 0 0,0 0 0,-1 0 0,1 0 0,2 0 0,-1 0 0,2 0 0,-1 0 0,0 0 0,1 0 0,-1 0 0,-2 0 0,-1 0 0,-2 0 0,-2 0 0,-1 0 0,-1 0 0,-1 0 0,-1 0 0,-1 0 0,-1 0 0,-4 0 0,-1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7:34.3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24575,'23'0'0,"4"0"0,5 0 0,-2 0 0,6 0 0,8 0 0,10 0 0,13 0 0,0 0 0,-8 0 0,-7 0 0,-6 0 0,-8 0 0,-6 0 0,-9 0 0,-10 0 0,-7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52.0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28 24575,'33'-2'0,"-3"0"0,-9 2 0,-5 0 0,-1-1 0,2-1 0,2-1 0,9 1 0,3 1 0,3 1 0,5 0 0,2 0 0,2 0 0,4 0 0,0 0 0,2 0 0,-2-1 0,-2 0 0,-2-2 0,-5 1 0,-3 0 0,-2-1 0,-3 2 0,0 0 0,-2 0 0,-3 1 0,-3 0 0,-4 0 0,-5 0 0,-6 0 0,-4 0 0,-3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43.79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24575,'77'1'0,"85"-3"0,-92-5 0,-41 3 0,36-1 0,235 6 0,-293-1-227,-1 0-1,0 1 1,0 0-1,1 0 1,6 2-1,-3 1-6598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45.9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24575,'662'0'-1365,"-645"0"-5461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48.70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49 24575,'223'-11'0,"-141"6"0,34-11 0,-78 10 0,70-4 0,-107 10 0,9 0-273,0 0 0,1 0 0,-1 1 0,19 5 0,-18-3-6553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5:55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24575,'56'-1'0,"60"2"0,-62 6 0,-35-3 0,33 0 0,-5-5 0,-32 0 0,-1 0 0,0 1 0,1 0 0,-1 1 0,0 1 0,19 5 0,-32-7-105,1 1 0,-1-1 0,1 1 0,-1 0 0,1 0 0,-1 0 0,1 0 0,-1 0 0,0 0 0,1 0 0,-1 0 0,2 3 0,2 5-6721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8:58.3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24575,'43'0'0,"5"0"0,5 0 0,13 0 0,7 0 0,0 0 0,-11 3 0,-17 1 0,-17-1 0,-15 0 0,-8-2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00.0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24575,'52'0'0,"1"0"0,7 0 0,-8 0 0,-2 0 0,-1 0 0,-4 0 0,3 0 0,-10 0 0,-5 0 0,-7 0 0,-6 2 0,-4 0 0,-7 0 0,-4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01.7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24575,'36'0'0,"7"0"0,10 0 0,-3 0 0,11 0 0,14 0 0,19 0 0,-35 0 0,3 0 0,1 0 0,2 0 0,-2 0 0,-1 0 0,-4 0 0,-1 0 0,-5 0 0,-2 0 0,37 1 0,-10 1 0,-11 0 0,-16-1 0,-15-1 0,-8 0 0,-9 0 0,-3 0 0,-3 0 0,-6 0 0,-1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03.1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24575,'26'2'0,"6"0"0,3-2 0,1 0 0,8 0 0,6 0 0,6 0 0,10 0 0,-3 0 0,-4 0 0,-9 0 0,-13 0 0,-18 0 0,-12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06.0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29 24575,'26'3'0,"-4"-1"0,-5 0 0,5-1 0,7-1 0,9 0 0,3 0 0,3-3 0,0-1 0,3-3 0,0-1 0,0 2 0,-2 1 0,-6 2 0,-18 2 0,-7 1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08.3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46 24575,'19'0'0,"0"0"0,-5 0 0,-1 0 0,2 0 0,5 0 0,5 0 0,8 0 0,2 0 0,2 0 0,-2 0 0,-1 0 0,-2 0 0,-2 0 0,-2 0 0,-3 0 0,-2 0 0,-1-2 0,-1-1 0,2 0 0,3 1 0,2 2 0,3 0 0,0 0 0,1-1 0,0 0 0,2-1 0,0 1 0,1 1 0,0 0 0,1 0 0,2 0 0,1 0 0,0-1 0,0 0 0,0-1 0,-3 1 0,-1 0 0,-2-1 0,-1 0 0,2 0 0,1-1 0,2 1 0,0 0 0,0 0 0,1 0 0,0 1 0,-1 0 0,-1 1 0,0 0 0,-3 0 0,-3 0 0,-5 0 0,-9-3 0,-7 3 0,-6-2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55.2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0 111 24575,'27'0'0,"1"0"0,6 0 0,-4 0 0,2 0 0,3 0 0,2 0 0,6 0 0,0 0 0,-2 0 0,1 0 0,-2 0 0,0 0 0,0 0 0,-1 0 0,0 0 0,-1 0 0,-2 0 0,0 0 0,0 0 0,0 0 0,0-1 0,1-1 0,-1-2 0,-1-1 0,-1 1 0,0 0 0,0 2 0,-1 1 0,1 0 0,-1 0 0,-1 0 0,2-1 0,-2 0 0,1-2 0,-1 2 0,-1-2 0,-1 1 0,-2 0 0,0-1 0,-2 0 0,4 0 0,1 0 0,0-1 0,2-1 0,-2 1 0,-1 0 0,0 1 0,-2 0 0,-1 1 0,-1 1 0,1 1 0,-1 1 0,1 0 0,-1 0 0,-1 0 0,1 0 0,-2 0 0,-1 0 0,-1 0 0,-2 0 0,-1 0 0,1 0 0,2 0 0,-1 0 0,2 0 0,2 0 0,0 0 0,3 0 0,0 0 0,2 0 0,3 0 0,-2-1 0,0 0 0,-2 0 0,-1-1 0,0 0 0,-2 0 0,0 0 0,-1 1 0,2 0 0,2 0 0,1 1 0,1 0 0,2 0 0,-2 0 0,-1 0 0,-3 0 0,-4 0 0,-2 0 0,-2 0 0,0 0 0,-1 0 0,-1 0 0,0 0 0,0 0 0,0 0 0,-2 0 0,-5 0 0,-7 0 0,-3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10.7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25 24575,'33'0'0,"2"0"0,3 0 0,-4 0 0,4 0 0,7 0 0,1-1 0,11-1 0,-5-2 0,-5 0 0,-5 1 0,-9 0 0,-9 0 0,-12 1 0,-7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00.6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24575,'4'3'0,"0"-1"0,1 0 0,-1 0 0,0 0 0,1-1 0,-1 1 0,1-1 0,-1 0 0,1-1 0,0 1 0,-1-1 0,1 0 0,7 0 0,17 2 0,23 7 0,65 9 0,19-17 0,-12 0 0,-109 1-1365,-3 1-5461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03.2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06.02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24207,'626'0'0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08.4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24575,'76'1'0,"-13"1"0,125-14 0,-143 3 0,-25 5 0,1 0 0,-1 1 0,1 2 0,27 0 0,-35 3-1365,-3 2-5461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12.13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24575,'8'0'0,"0"-1"0,-1 0 0,13-4 0,17-2 0,27 3 0,39-3 0,-27 1 0,103 5 0,-84 2 0,-94-1 2,1 0-93,1 0 0,-1 0 0,0 0 0,1 0 0,-1 0-1,1 1 1,-1-1 0,0 1 0,1-1 0,-1 1 0,0 0-1,0 0 1,0 0 0,3 2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9:34.8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1255 363 24575,'-34'2'0,"-59"10"0,34-3 0,-84 14 0,68-9 0,-85 4 0,122-15 0,0 1 0,-63 17 0,-69 31 0,147-42 0,0 2 0,0 0 0,2 1 0,-1 1 0,2 1 0,-25 23 0,23-20 0,12-10 0,-1-1 0,-16 8 0,22-12 0,-1 0 0,1-1 0,-1 2 0,1-1 0,0 1 0,0 0 0,0 0 0,1 0 0,0 0 0,-1 1 0,2 0 0,-1 0 0,0 0 0,1 0 0,-4 9 0,3-2 0,0 0 0,0 0 0,2 0 0,-1 0 0,2 1 0,-1-1 0,2 1 0,0 0 0,0-1 0,1 1 0,1-1 0,0 1 0,0-1 0,2 0 0,-1 0 0,2 0 0,-1 0 0,10 16 0,-4-11 0,1-1 0,0 0 0,1-1 0,1 0 0,0-1 0,1 0 0,24 18 0,118 73 0,-114-79 0,-3-2 0,1-2 0,1-2 0,0-2 0,2-1 0,0-3 0,1-1 0,0-2 0,71 8 0,436 14 0,-379-32 0,248-4 0,-357 1 0,-1-4 0,1-1 0,-1-4 0,-1-2 0,94-34 0,-145 42 0,0 0 0,0-1 0,-1-1 0,0 0 0,0 0 0,0 0 0,-1-1 0,8-10 0,27-23 0,-9 15 0,-23 19 0,-1 0 0,0-1 0,-1 0 0,0 0 0,0-1 0,-1 0 0,0-1 0,10-16 0,-12 15 0,122-224 0,-117 217 0,-2 0 0,0 0 0,-1-1 0,0 0 0,7-37 0,-13 46 0,0-1 0,-1 1 0,0-1 0,-1 0 0,0 1 0,0-1 0,-2 0 0,1 1 0,-1-1 0,-1 1 0,1 0 0,-10-20 0,5 16 0,-1 1 0,-1 0 0,0 0 0,-1 1 0,-19-19 0,-63-49 0,89 78 0,-60-43 0,42 31 0,2 0 0,-31-27 0,-26-50 0,6 7 0,52 67 0,-1 1 0,-1 0 0,0 1 0,-1 2 0,-42-21 0,52 30 0,1 0 0,-1 1 0,0 0 0,0 0 0,0 2 0,-11-2 0,-68 2 0,56 2 0,-25 0 0,1 2 0,-78 15 0,-205 44 0,330-60-151,-1 1-1,1 1 0,0 0 0,0 0 1,1 1-1,0 1 0,-1-1 1,-16 14-1,14-9-6674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9:39.72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101 284 24575,'-8'9'0,"0"1"0,0 0 0,1 0 0,0 0 0,0 1 0,-8 20 0,6-9 0,1 0 0,-9 37 0,14-42 0,1 0 0,1 0 0,0 0 0,1 0 0,1 0 0,0 0 0,2 0 0,6 27 0,6 8 0,31 68 0,-25-68 0,6 14 0,39 112 0,-59-152 0,2-1 0,1 0 0,1-1 0,1 0 0,1-1 0,1 0 0,33 40 0,-18-21 0,-23-33 0,0 0 0,0 0 0,0-1 0,1 0 0,13 12 0,-2-7 0,1 0 0,0-1 0,1-1 0,0 0 0,0-2 0,42 13 0,135 22 0,-49-14 0,-58-8 0,2-5 0,0-3 0,133 3 0,287-21 0,-437-1 0,131-26 0,-200 30 0,0 0 0,0 0 0,-1-1 0,1 0 0,0 0 0,-1 0 0,1 0 0,-1-1 0,0 0 0,0 0 0,0-1 0,0 1 0,0-1 0,-1 0 0,0 0 0,0-1 0,0 1 0,0-1 0,-1 0 0,4-6 0,3-4 0,1 0 0,0 1 0,17-16 0,6-8 0,56-60 0,0 1 0,-80 84 0,-1-1 0,0 1 0,0-2 0,-2 1 0,0-1 0,0 0 0,-2-1 0,0 0 0,-1 0 0,0 0 0,-1 0 0,-1 0 0,-1-1 0,0-20 0,-6-147 0,2 161 0,-1 0 0,0 1 0,-2-1 0,-1 1 0,-18-41 0,-91-143 0,109 195 0,-1 0 0,-1 0 0,0 1 0,0 0 0,-1 1 0,-15-12 0,-71-43 0,35 25 0,30 19 0,-46-25 0,61 38 0,0 1 0,0 0 0,0 0 0,-1 2 0,-24-4 0,-77-8 0,-193-51 0,284 59 0,-201-50 0,128 44 0,-195 0 0,-435 15 0,721 0-38,0 0 0,0 0-1,0 1 1,1 1 0,-1-1-1,1 1 1,-16 8 0,8-4-1021,-6 2-5767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15.3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24575,'39'0'0,"6"0"0,11 0 0,-5 0 0,2 0 0,-4 0 0,-4 0 0,1 0 0,-14 0 0,-14 0 0,-9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17.3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24575,'65'0'0,"5"0"0,9 0 0,0 0 0,-17 0 0,-4 0 0,-9 0 0,-7 0 0,-1 0 0,-17 0 0,-13 0 0,-4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7:31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13 24575,'20'-3'0,"0"0"0,-3 1 0,-4 0 0,1 1 0,2 0 0,0 1 0,5-1 0,-1 1 0,1 0 0,2 0 0,1 0 0,0 0 0,1 0 0,-1 0 0,0 0 0,-1 0 0,-2 0 0,1 0 0,-1 0 0,1 0 0,-1 0 0,0 0 0,-1 0 0,-1 0 0,1 0 0,1 0 0,-1 0 0,0 0 0,-2 0 0,2 0 0,1 0 0,-1 0 0,2 0 0,-2 0 0,1 0 0,1 0 0,-1 0 0,1 0 0,-1 0 0,2 0 0,2 0 0,1 0 0,0 0 0,0 0 0,-2 0 0,0 0 0,1 0 0,-2 0 0,-1 0 0,1 0 0,-2 0 0,2 0 0,-2 0 0,2 0 0,0 0 0,0 0 0,2 0 0,-1 0 0,1 0 0,-1 0 0,0 0 0,0 0 0,0 0 0,2 0 0,1 0 0,1 0 0,1 0 0,2 0 0,6 0 0,3 0 0,3 0 0,-1 0 0,-2 0 0,-2 0 0,-2 0 0,-3 0 0,-1 0 0,-1 0 0,0 0 0,-2 1 0,-1 2 0,-2-1 0,-1 1 0,2-1 0,1 1 0,2 0 0,1 0 0,1-1 0,2 1 0,2 0 0,0 0 0,-4 2 0,-5 0 0,-8-1 0,-5 1 0,-7-2 0,-3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57.6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24575,'27'0'0,"1"0"0,1 0 0,-3 0 0,3 0 0,2 0 0,4 0 0,11 0 0,2 0 0,3 0 0,1 0 0,3 0 0,1 0 0,3 0 0,2 0 0,1 0 0,0 0 0,-4 0 0,-2 0 0,-4 0 0,-5 1 0,-5 0 0,-3 1 0,-4-1 0,0 0 0,-1 0 0,-2 2 0,0-1 0,-3-1 0,2 0 0,0-1 0,2 1 0,-1 1 0,-1-1 0,0 0 0,-2-1 0,-1 2 0,-1 0 0,-3 0 0,1 1 0,-2-1 0,2 0 0,1 0 0,0 0 0,1-1 0,-1 0 0,0 0 0,2 0 0,-2 1 0,-3 0 0,-4-1 0,-4 0 0,-3 0 0,-3-1 0,0 1 0,-2 0 0,0 0 0,0 0 0,-1-1 0,-1 2 0,-1-1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20.0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64 24575,'31'0'0,"0"0"0,-4 0 0,-5 0 0,2 0 0,0 0 0,3 0 0,4 0 0,-1 0 0,-1 0 0,0 0 0,1 0 0,-2 0 0,-2 0 0,0 0 0,-2 0 0,-2 0 0,-2 0 0,-1 0 0,0 0 0,0 0 0,-1 0 0,1 0 0,0 0 0,-2 0 0,1 0 0,-1 0 0,2-1 0,1-1 0,1 1 0,-1-1 0,-1 1 0,-1-1 0,2-1 0,0 1 0,2 0 0,1 0 0,1 0 0,1 1 0,2-2 0,1 0 0,1 1 0,2 0 0,-1 0 0,-1 0 0,-1 1 0,-2 0 0,1 1 0,-1 0 0,-1-1 0,1 0 0,0-1 0,-1 0 0,1 1 0,0 0 0,-1-1 0,-1 0 0,1 1 0,-1 0 0,1 0 0,0-1 0,2 1 0,-1 1 0,1 0 0,-2 0 0,0-1 0,-1 0 0,-2 0 0,-2 0 0,-3 0 0,-2-1 0,-3 1 0,-7 0 0,-3 1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22.9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275 48 24575,'37'0'0,"2"0"0,-1 0 0,6 0 0,-6 0 0,3 0 0,0 0 0,-1 1 0,6 1 0,-10 1 0,-9 0 0,-7 0 0,-8-1 0,-3 1 0,-3-1 0,-1 0 0,-1 2 0,-2 3 0,-2 2 0,-7 1 0,-9 0 0,-8 0 0,-6-1 0,0-3 0,2-2 0,5-2 0,3-1 0,3 0 0,2 0 0,1-1 0,1 0 0,1 0 0,0 0 0,1 0 0,1 0 0,0 0 0,0 0 0,-1 0 0,0 0 0,0 0 0,0 0 0,0 0 0,-1-1 0,-1 0 0,0-1 0,0 0 0,1 0 0,0 0 0,2 1 0,0-1 0,-1 1 0,0-1 0,-1-1 0,-1-1 0,-1-3 0,-1 1 0,1-1 0,-1-1 0,2 0 0,-2 1 0,-2 0 0,0 0 0,-3-1 0,-4-3 0,-5-3 0,-3 0 0,12 4 0,5 4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26.5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24575,'22'0'0,"-1"0"0,-3 0 0,0 0 0,-2 0 0,2 0 0,2 0 0,5 0 0,8 0 0,2 0 0,3 0 0,-4 0 0,-3 0 0,-6 0 0,-11 0 0,-5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28.1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24575,'34'0'0,"6"0"0,14 0 0,-7 0 0,7 0 0,4 0 0,0 0 0,3 0 0,-19 0 0,-13 0 0,-16 0 0,-6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30.4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80 24575,'29'0'0,"6"0"0,10 0 0,-5 0 0,4 0 0,0 0 0,1 0 0,6 0 0,-6 0 0,-4 0 0,-2 0 0,-1 0 0,0 0 0,0 0 0,1 0 0,0 0 0,-1 0 0,2 0 0,-1 0 0,2 0 0,0 0 0,-3-1 0,0-2 0,-2 0 0,1 1 0,2 0 0,2 2 0,0 0 0,2 0 0,0-1 0,0-1 0,-1 1 0,-4 0 0,-2 0 0,-2 0 0,-3-2 0,-1 1 0,-1-1 0,2 1 0,2-1 0,3 1 0,3-1 0,0 0 0,0-1 0,-1-2 0,-2 1 0,-1 1 0,-4 1 0,-3-1 0,-2 2 0,1-1 0,-2 0 0,0 2 0,-2 0 0,-2 1 0,-1 0 0,-3-1 0,0-1 0,-3 1 0,-3 0 0,-4 1 0,-4 0 0,-3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32.3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39 24575,'32'0'0,"2"0"0,2 0 0,-4 0 0,8-2 0,18 1 0,17-1 0,24 1 0,-48 1 0,-1 0 0,41-2 0,-10 1 0,-11-1 0,-5-1 0,-8 1 0,-7-1 0,-6-1 0,-7 1 0,-5 2 0,-4 0 0,-4 1 0,-5 0 0,-5-1 0,-14-3 0,-7-1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22.4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24575,'23'-1'0,"0"-2"0,42-9 0,-43 7 0,1 1 0,44-3 0,-43 7 0,1 1 0,-1 0 0,33 8 0,-24-6 275,-28-3-424,-1 0 0,1 0 0,0 0 0,0 1 0,-1 0-1,1 0 1,0 0 0,-1 0 0,1 1 0,7 4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25.0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24575,'612'0'-1365,"-598"0"-5461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27.3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24575,'73'-1'0,"76"2"0,-97 7 0,-33-5 0,36 2 0,10-6 0,49 2 0,-111 0-114,0-1 1,0 1-1,0-1 0,0 1 0,0 0 1,-1 0-1,1 0 0,0 1 0,-1-1 1,1 1-1,3 2 0,2 3-6712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29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51 24575,'158'-8'0,"6"0"0,143 9 0,-290-2 0,0-1 0,1-1 0,28-8 0,-29 7 0,1 0 0,0 0 0,24 0 0,-27 3 104,-11 1-209,0-1 0,0 1 0,1 0 0,-1 0 0,0 0 0,1 1 1,-1-1-1,0 1 0,0 0 0,1 0 0,-1 1 0,0-1 0,5 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45.83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1604 117 24575,'-6'0'0,"-1"-1"0,1 0 0,0 0 0,-1-1 0,-5-2 0,-19-4 0,-18-1 0,-159-22 0,177 28 0,0 2 0,0 2 0,1 0 0,-57 11 0,-47 8 0,89-15 0,-84 20 0,115-19 0,0 0 0,0 0 0,1 2 0,-24 16 0,-3 1 0,16-8 0,0 1 0,0 0 0,2 2 0,-20 23 0,-35 29 0,-32 11 0,14-12 0,84-61 0,0 1 0,0 0 0,-9 15 0,11-14 0,-1-1 0,0 0 0,-15 13 0,17-18 0,1 0 0,0 0 0,1 1 0,-1 0 0,1 0 0,1 0 0,-1 0 0,1 1 0,1 0 0,-1 0 0,1 1 0,1-1 0,0 1 0,0 0 0,-2 10 0,-1 17 0,2 0 0,1 1 0,2-1 0,7 68 0,-5-92 0,1 0 0,1 1 0,0-1 0,1 0 0,0 0 0,0-1 0,9 16 0,0-7 0,0 0 0,31 34 0,11 20 0,-40-53 0,0-1 0,1 0 0,35 32 0,62 55 0,-84-76 0,2-1 0,1-1 0,1-3 0,55 36 0,-17-24 0,76 30 0,-100-51 0,0-1 0,94 17 0,-4-15 0,0-7 0,139-6 0,526-6 0,-762-1 0,-1-2 0,73-17 0,-29 5 0,100-30 0,-139 32 0,1 2 0,0 1 0,0 3 0,47-2 0,-27 10 0,-44 1 0,0 0 0,0-2 0,0 0 0,0-2 0,0 0 0,26-8 0,1-5 0,-30 12 0,0-2 0,0 0 0,-1-1 0,0-1 0,0-1 0,-1 0 0,29-22 0,-37 23 0,5-4 0,1 1 0,0 0 0,0 1 0,26-14 0,-28 17 0,0 0 0,-1-1 0,1 0 0,-2-1 0,1 0 0,11-14 0,-9 10 0,1-1 0,25-16 0,-39 29 0,24-14 0,29-26 0,-46 34 0,0 1 0,-1-1 0,0-1 0,0 1 0,0-1 0,-1 0 0,0 0 0,4-10 0,-2 1 0,-1-2 0,-1 1 0,0-1 0,4-32 0,-6 9 0,-1-44 0,-3 77 0,0 0 0,0 0 0,-1 0 0,0 1 0,-1-1 0,-4-12 0,-28-49 0,28 56 0,-90-143 0,85 142 0,-22-23 0,21 26 0,1-1 0,-13-20 0,12 12 0,-1 0 0,-1 1 0,-1 0 0,-1 1 0,-1 1 0,-37-30 0,1 7 0,1-3 0,-57-60 0,55 50 0,45 45 0,-1 1 0,1 0 0,-2 1 0,1 0 0,-1 0 0,-20-7 0,-81-22 0,62 21 0,1-1 0,-203-56 0,203 61 0,-1 2 0,0 3 0,-57-1 0,-243 9 0,303 1 0,-57 9 0,-28 2 0,66-12 0,1 4 0,-125 25 0,163-25-455,0-1 0,-48 3 0,47-7-6371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9:58.7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24575,'28'0'0,"12"0"0,11 0 0,0 0 0,8 0 0,-1 0 0,2 0 0,6 0 0,-17 0 0,-23 0 0,-10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00.7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24575,'38'0'0,"3"0"0,6 0 0,-4 1 0,11 1 0,4 3 0,1 2 0,12 0 0,-10-1 0,-4-1 0,-4-1 0,-4 0 0,-4-2 0,-4 0 0,-7 0 0,-7-1 0,-7 0 0,-9 0 0,-6-1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03.6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59 24575,'21'0'0,"1"0"0,-4-1 0,-1 0 0,1-1 0,0 0 0,5 0 0,5-1 0,3 0 0,4 1 0,0 1 0,2 0 0,-1 0 0,-3 0 0,-3-1 0,-3 0 0,-2 1 0,-2-1 0,-3-1 0,1 2 0,0 0 0,1 1 0,1 0 0,0-1 0,1 0 0,1 0 0,0-1 0,1 1 0,0-1 0,-1-1 0,0 2 0,-1-1 0,1 1 0,-1-1 0,-1 1 0,0 1 0,0-1 0,1 0 0,0 0 0,-1 0 0,0 1 0,-2 0 0,0-1 0,-1 0 0,-2 0 0,0 0 0,-1 0 0,1 1 0,0 0 0,4 0 0,2 0 0,1 0 0,2 0 0,2 0 0,0 0 0,1 0 0,2 0 0,1 0 0,1 0 0,0 0 0,-1 0 0,1 0 0,-1 0 0,-1 0 0,0 0 0,-1 0 0,-1 0 0,1 0 0,2 0 0,0 0 0,2 1 0,2 0 0,1 2 0,0 0 0,0 0 0,0 1 0,-2 0 0,-2 1 0,-3-1 0,-3 1 0,-1-1 0,-3 1 0,-2-2 0,-3 1 0,-1-1 0,-2 0 0,-1 0 0,-2-1 0,-1-1 0,-2 0 0,0 0 0,-4 0 0,-1 1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05.3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 24575,'41'0'0,"4"0"0,1 0 0,-5 0 0,1 0 0,2 0 0,1 0 0,11 0 0,-4 0 0,0 0 0,0 0 0,-2 0 0,-2 0 0,-1 0 0,-5 0 0,-5 0 0,-4 0 0,-5 0 0,-1 0 0,-3 0 0,-3 0 0,-5 0 0,-5-1 0,-5 1 0,-5-2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06.6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24575,'32'0'0,"6"0"0,7 0 0,-3 0 0,11 0 0,3 0 0,6 2 0,11 1 0,-7 1 0,-4-1 0,-7-2 0,-10 1 0,-7-1 0,-9 0 0,-7-1 0,-7 0 0,-8 0 0,-4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09.2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24575,'45'0'0,"8"0"0,11 0 0,-8 0 0,0 0 0,-8 0 0,-8 0 0,-12 0 0,-15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11.1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24575,'24'0'0,"9"0"0,7 0 0,0 0 0,8 0 0,4 3 0,3 1 0,8 1 0,-10-2 0,-5-1 0,-5-2 0,-5 1 0,-3 0 0,-2 0 0,-3 1 0,1-2 0,1 0 0,2 0 0,2 0 0,2 0 0,2 0 0,1 0 0,-1 0 0,-1 0 0,-1 0 0,0 0 0,1 0 0,1 0 0,-1 0 0,0 0 0,-3 0 0,-2 0 0,-3 0 0,-2 0 0,-3 0 0,-2 0 0,-3 0 0,-4 0 0,-8 0 0,-3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13.0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24575,'35'0'0,"-1"0"0,-2 0 0,-5 0 0,5 0 0,4 0 0,3 0 0,12 0 0,1 0 0,1 0 0,2 0 0,-3 0 0,-4 0 0,-8 0 0,-11 0 0,-16 0 0,-6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34.0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24575,'28'0'0,"8"-1"0,-1 2 0,56 9 0,-42-2 0,1-1 0,84-1 0,-120-5 0,0 0 0,22 5 0,23 2 0,64-8-1365,-107 0-5461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36.5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24575,'437'0'0,"-423"-1"0,0 0 0,0-2 0,0 1 0,16-7 0,-18 5 0,1 1 0,0 0 0,0 1 0,25-1 0,-36 3-97,-1 0-1,1 0 1,-1 0-1,1 1 1,-1-1-1,1 0 1,-1 1-1,1-1 1,-1 1-1,0 0 1,1-1-1,-1 1 0,3 2 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49.92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1687 290 24575,'0'-1'0,"-1"0"0,0-1 0,1 1 0,-1 0 0,0 0 0,0-1 0,1 1 0,-1 0 0,0 0 0,0 0 0,0 0 0,-1 0 0,1 0 0,0 0 0,0 0 0,0 1 0,-3-2 0,-22-12 0,-5 3 0,0 1 0,-1 2 0,0 0 0,0 3 0,-50-4 0,-258 6 0,174 6 0,128-4 0,7 1 0,0 0 0,0 2 0,-42 8 0,20 0 0,29-7 0,0 2 0,1 1 0,-26 10 0,4 2 0,-1-3 0,-64 14 0,105-28 0,0 1 0,0-1 0,0 1 0,0 0 0,1 1 0,-1-1 0,1 1 0,-1 0 0,-4 4 0,-33 36 0,1-1 0,27-30 0,-20 16 0,-33 35 0,60-54 0,0 0 0,1 1 0,0-1 0,1 1 0,0 0 0,1 1 0,0-1 0,0 1 0,1 0 0,-3 21 0,1 6 0,0 71 0,5-77 0,1 1 0,2-1 0,1 0 0,10 39 0,-11-57 0,2-1 0,-1 0 0,2-1 0,-1 1 0,2-1 0,0 0 0,0-1 0,1 0 0,0 0 0,1 0 0,1-1 0,17 15 0,-10-11 0,1 2 0,-2 0 0,0 1 0,23 33 0,-25-31 0,0 0 0,0-1 0,2-1 0,1 0 0,35 29 0,-25-25 0,-1 1 0,-2 1 0,41 49 0,19 20 0,-42-51 0,-14-13 0,47 38 0,-64-58 0,0-1 0,1 0 0,0 0 0,0-1 0,1 0 0,-1-2 0,1 1 0,18 3 0,30 4 0,224 41 0,3-24 0,182-27 0,-230-3 0,-194-2 0,-1-2 0,0-2 0,77-22 0,43-8 0,-109 28 0,-1-2 0,0-3 0,66-26 0,50-10 0,-38 14 0,-114 31 0,1 1 0,32-4 0,-34 7 0,-1-2 0,1 0 0,26-9 0,115-58 0,-138 57 0,-1 0 0,0-2 0,-1 0 0,0-1 0,-2-1 0,24-29 0,-18 20 0,1 1 0,32-25 0,8 6 0,-47 33 0,0 0 0,-1 0 0,0-2 0,0 0 0,-2-1 0,0 0 0,15-20 0,-26 29 0,16-22 0,15-31 0,-29 47 0,0 0 0,-1 1 0,0-1 0,-1-1 0,0 1 0,2-20 0,-3 10 0,-1 0 0,-1 0 0,-3-30 0,1 40 0,0-1 0,-1 1 0,-1 0 0,1 0 0,-2 0 0,1 0 0,-12-18 0,-6 0 0,0 0 0,-2 2 0,-39-37 0,-24-26 0,79 81 0,-21-27 0,-2 2 0,-2 1 0,-56-45 0,48 47 0,-2 2 0,-1 2 0,-1 2 0,-67-27 0,82 41 0,-46-18 0,-119-27 0,45 37 0,85 13 0,-228-9 0,264 13 0,-1-1 0,1-2 0,-49-13 0,42 8 0,-64-8 0,22 14 0,-115 7 0,66 11 0,-40 2 0,95-15 0,-103 15 0,149-12 216,14-3-743,-1 1 0,-20 7 0,15-2-6299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38.9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24575,'82'-2'0,"92"4"0,-110 6 0,-36-4 0,38 0 0,-3-5 0,66 2 0,-97 5-1365,-21-3-5461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40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24575,'139'1'0,"147"-3"0,-264 0 113,1-2 1,22-5-1,-25 3-681,1 2-1,35-2 1,-43 5-6258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17.5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24575,'30'0'0,"6"0"0,4 0 0,-2 0 0,8 0 0,6 0 0,7 0 0,10 0 0,-8 2 0,-10 2 0,-24-1 0,-10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19.7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24575,'25'0'0,"6"0"0,6 0 0,7 0 0,-4 0 0,5 0 0,5 0 0,3 0 0,12 2 0,-5 1 0,-2 0 0,-6 1 0,-7 0 0,-22-2 0,-7-1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22.1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 24575,'26'0'0,"-1"0"0,-4 0 0,-1 0 0,4 0 0,8 0 0,4 0 0,9 0 0,-2 1 0,-1 1 0,-2-1 0,0 0 0,-2-1 0,-1 0 0,-2 0 0,-1 0 0,2 0 0,-1 0 0,1 0 0,-2 0 0,-2 0 0,-2 0 0,-1 0 0,0 0 0,0 0 0,-1 0 0,0 0 0,-2 0 0,1 0 0,-1 0 0,-1 0 0,2 0 0,0 0 0,0 0 0,0 0 0,0 0 0,-1 0 0,1 0 0,-1 0 0,-1 0 0,-1 0 0,-1 0 0,0 0 0,0 0 0,0 0 0,0 0 0,-1 0 0,1 0 0,0 0 0,0 0 0,0 0 0,-2 0 0,-1 0 0,1 0 0,-1 0 0,2 0 0,-1 0 0,0 0 0,0 0 0,-2 0 0,-1 0 0,-4 0 0,-1 0 0,-2 0 0,-1 0 0,0 0 0,-4-1 0,-27-3 0,16 2 0,-20-2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23.7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24575,'23'0'0,"3"0"0,-1 0 0,-2 0 0,1 0 0,2 0 0,4 0 0,7 0 0,0 0 0,-1 0 0,-2 0 0,-1 0 0,-2 0 0,-2 0 0,-2 0 0,-7 0 0,-8 0 0,-7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27.0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24575,'34'0'0,"6"0"0,-1 0 0,-4 0 0,0 0 0,-3 0 0,-2 0 0,3 0 0,-10 0 0,-5 0 0,-6 0 0,-6 0 0,-3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28.9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24575,'35'0'0,"7"0"0,11 0 0,-6 0 0,9 0 0,2 0 0,3 0 0,7 0 0,-12 0 0,-9 0 0,-11 0 0,-17 0 0,-9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31.21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29 24575,'45'2'0,"2"0"0,-1-2 0,-7 0 0,1 0 0,3 0 0,3 0 0,8 0 0,-2 0 0,-3 0 0,-3 0 0,-3 0 0,-4 0 0,-1 0 0,0 0 0,-1 0 0,0 0 0,-2 0 0,-2 0 0,-1 0 0,-3 0 0,-1 0 0,-2 0 0,-3 0 0,1 0 0,-1 0 0,2 0 0,-1 0 0,1 0 0,-1 0 0,-1 0 0,0 0 0,-2 0 0,2 0 0,-2 0 0,0 0 0,0 0 0,0-1 0,-1 0 0,2-2 0,-1 0 0,2 1 0,1 0 0,0 1 0,1 0 0,-1 1 0,0 0 0,-3 0 0,-2 0 0,-1 0 0,-2 0 0,0 0 0,2-1 0,-1 0 0,2 0 0,-1 0 0,-1 0 0,0 0 0,0-1 0,0 0 0,-2 1 0,-3 0 0,-5 0 0,-5-1 0,-4-1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32.8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 24575,'26'0'0,"3"-2"0,2-1 0,-4 0 0,5 1 0,2 2 0,7 0 0,14 0 0,3 0 0,4 0 0,-1 0 0,-7 0 0,-11 0 0,-11 0 0,-17 0 0,-6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9:03.2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24575,'42'0'0,"5"0"0,6 0 0,-6 0 0,1 0 0,-1 0 0,-2 0 0,7 0 0,-9 0 0,-5 0 0,-5 0 0,-6 0 0,-2 0 0,-2 0 0,-3 0 0,-2 0 0,-4 0 0,-3 0 0,-6 0 0,-2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48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24575,'536'0'-1365,"-519"0"-5461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50.5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24575,'221'-16'0,"9"0"0,-147 16-1365,-69 0-5461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52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24575,'91'-1'0,"99"3"0,-184-2-114,-1 1 1,0 1-1,0-1 0,1 1 0,-1 0 1,0 0-1,-1 0 0,1 1 0,0 0 1,-1 0-1,7 5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55.1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24575,'118'-2'0,"129"4"0,-213 3 0,61 14 0,-66-12 0,-1-1 0,1-1 0,41 1 0,-26-8 225,-29 1-490,0 0 0,0 1 0,-1 0 0,1 2 0,14 2 0,-19-1-6561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38.9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24575,'27'0'0,"2"0"0,3 0 0,9 0 0,1 0 0,8 0 0,5 0 0,-2 0 0,-16 0 0,-14 0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41.6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24575,'31'-2'0,"5"0"0,8 2 0,7 0 0,-5 0 0,-2 0 0,0 0 0,-4 0 0,1 0 0,-9 0 0,-5 1 0,-4 1 0,2 1 0,1 0 0,-1 2 0,-10-2 0,-6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43.9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29 24575,'26'0'0,"1"0"0,5 0 0,-4 0 0,5 0 0,4 0 0,4 0 0,9 0 0,-2 0 0,1 0 0,-3 0 0,-2 0 0,-3 0 0,-2 0 0,-3 0 0,-1-2 0,-2 0 0,-1-1 0,-1 2 0,-1-1 0,-1 1 0,-1 0 0,0-1 0,0 2 0,0 0 0,3 0 0,0 0 0,2-1 0,1-1 0,1 1 0,2-1 0,1 1 0,0-2 0,-2 1 0,-1 0 0,-2 1 0,1 1 0,-2 0 0,1 0 0,0 0 0,-2 0 0,0 0 0,-1 0 0,-4 0 0,0 0 0,-3 0 0,-1 0 0,-2 0 0,0 0 0,1 0 0,1 0 0,2 0 0,-1 0 0,0 0 0,1 0 0,0 0 0,-1 0 0,-1 0 0,-2 0 0,-3 0 0,-1 0 0,-2 0 0,-3 0 0,-7 0 0,-2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45.6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24575,'23'0'0,"1"0"0,3 0 0,-4 0 0,3 0 0,5 0 0,6 0 0,10 0 0,-3 0 0,-4 0 0,-6 0 0,-6-1 0,-6 0 0,-3-1 0,-2 0 0,-3 0 0,-2 1 0,-2 1 0,-5 0 0,-2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49.1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24575,'22'0'0,"1"0"0,-5 0 0,0 0 0,-4 0 0,-1 0 0,1 0 0,0 0 0,2 0 0,-3 0 0,-1 0 0,-1 0 0,-3 1 0,-3-1 0,-1 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51.0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24575,'35'0'0,"2"0"0,-1 0 0,3 0 0,-7 0 0,-2 0 0,-1 0 0,-3 0 0,4 0 0,-6 0 0,-7 0 0,-3 0 0,-5 0 0,-4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9:06.7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40 24575,'24'-3'0,"3"2"0,-4 1 0,-1 0 0,1 0 0,-2 0 0,3 0 0,4 0 0,-1 0 0,1 0 0,-2 0 0,1 0 0,0 0 0,0-2 0,1-1 0,-1 1 0,-2 0 0,0 1 0,-1 0 0,-1-1 0,1 0 0,-1 1 0,1-1 0,0 0 0,1 0 0,-1-2 0,0 2 0,-1-1 0,-1 2 0,1 1 0,-2 0 0,0 0 0,-2 0 0,0 0 0,1 0 0,0 0 0,1 0 0,-1 0 0,-3-1 0,1 0 0,-1 0 0,2 0 0,3 1 0,1 0 0,1 0 0,1 0 0,-1 0 0,1 0 0,-1 0 0,0 0 0,0 0 0,1 0 0,0 0 0,0 0 0,-2 0 0,0 0 0,-1 0 0,-1 0 0,0 0 0,0 0 0,1 0 0,0 0 0,0 0 0,-2 1 0,1 0 0,-1 1 0,1 0 0,1 0 0,0-1 0,2-1 0,1 0 0,2 0 0,0 0 0,-1 1 0,-1 0 0,-1 1 0,-2 0 0,-2 0 0,-1-1 0,1-1 0,1 1 0,1 0 0,2 0 0,0 0 0,1 0 0,-1-1 0,0 0 0,0 0 0,0 0 0,1 0 0,0 0 0,-1 0 0,0 0 0,-1 0 0,1 0 0,0 0 0,2 0 0,2 0 0,2 1 0,-1 0 0,-1 0 0,-1 1 0,-4 0 0,-1-1 0,-2 1 0,-2-1 0,-1 0 0,0 1 0,-3 0 0,-1 0 0,-9 0 0,-2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53.3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48 24575,'38'0'0,"2"0"0,1 0 0,-6 0 0,-1 0 0,-1 0 0,0 0 0,8 0 0,-4 0 0,-1 0 0,0 0 0,0 0 0,2 0 0,1 0 0,0 0 0,-1 0 0,-3 0 0,-2 0 0,-4 0 0,-3 0 0,-2 0 0,1 0 0,1 0 0,0 0 0,-1 0 0,-1 0 0,0 0 0,-2 0 0,0 0 0,0 0 0,0 0 0,-2 0 0,1 0 0,0 0 0,0 0 0,3 0 0,1-1 0,2 0 0,3-1 0,1 0 0,4 1 0,-1-1 0,0 0 0,-1 1 0,0-1 0,-1-1 0,0 2 0,-3-1 0,0 0 0,-2 0 0,0-2 0,-1 2 0,0-1 0,1-1 0,0 2 0,-1-1 0,0 2 0,-2 0 0,-1 0 0,-2-1 0,-1 1 0,0 1 0,-4 0 0,-1 0 0,-2 0 0,-3 0 0,-5 0 0,-3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55.6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82 24575,'57'0'0,"7"0"0,8 0 0,-8 0 0,7 0 0,4 0 0,6 0 0,12 0 0,-6 0 0,-8 0 0,-7 0 0,-5-1 0,-5-2 0,-5 0 0,-6-1 0,-5 0 0,-4 1 0,1-1 0,2 1 0,-2 1 0,-4 1 0,-5 1 0,-2-1 0,-1 0 0,0-2 0,1 1 0,2-1 0,2 0 0,2-1 0,0-1 0,2 2 0,1-1 0,-1 1 0,0 0 0,-2-1 0,-3 0 0,-5 1 0,-2-1 0,-5 2 0,-2 1 0,-3 0 0,-4 1 0,-3 0 0,-2 0 0,-2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0:57.0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24575,'26'2'0,"7"0"0,11-2 0,-1 0 0,8 0 0,6 0 0,4 0 0,11 0 0,-7 0 0,-4 0 0,-5 0 0,-6 0 0,-5 0 0,-6 0 0,-4 0 0,-9 0 0,-5 0 0,-6 0 0,-3 0 0,-3 0 0,-1 0 0,-3 0 0,-2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1:43.4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24575,'29'0'0,"-3"0"0,-10 0 0,-4 0 0,-3 0 0,0 0 0,1 0 0,3 0 0,-1 1 0,-1 0 0,-5 0 0,-2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1:50.7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39 24575,'22'-3'0,"-1"-3"0,-5-1 0,-3 1 0,-1 1 0,1 2 0,2 0 0,3 0 0,-1 1 0,-2 2 0,0 0 0,1 0 0,-1 0 0,1 0 0,0 0 0,0 0 0,-1 0 0,0 0 0,-1 0 0,1 0 0,0 2 0,0 0 0,1 3 0,0-1 0,1 2 0,0 0 0,1 0 0,-1-1 0,-1 0 0,-4-2 0,-1-1 0,-7-1 0,0-1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1:53.6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24575,'26'0'0,"-2"0"0,-7 0 0,-3 0 0,2 0 0,-1 0 0,2 0 0,3 0 0,-2 0 0,2 0 0,2 0 0,1 2 0,3 0 0,0 2 0,2 1 0,0-2 0,0-1 0,-2-1 0,0-1 0,-1 0 0,-2 1 0,-1 0 0,-1 0 0,-1 0 0,-1 1 0,-1-1 0,1 0 0,1 0 0,1-1 0,1 0 0,1 0 0,0 0 0,0 0 0,-1 1 0,-1 0 0,-1 1 0,0-1 0,-2-1 0,-1 0 0,1 0 0,-1 0 0,3 0 0,0 0 0,2 0 0,0 0 0,-1 0 0,1 1 0,-1 0 0,1 0 0,-3 0 0,1-1 0,-1 0 0,0 0 0,1 0 0,-1 0 0,1 0 0,1 0 0,2 0 0,0 0 0,2 0 0,0 0 0,0 0 0,0 0 0,1 0 0,0 0 0,0 0 0,-2 0 0,-1 0 0,-3 0 0,0 0 0,-1 0 0,-2 0 0,1 0 0,-3 0 0,-2 1 0,-3 0 0,0 0 0,-2 0 0,-2-1 0,-1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1:55.7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24575,'21'0'0,"2"0"0,3 0 0,-2 0 0,1 0 0,1 0 0,-1 0 0,3 0 0,-4 0 0,-1 0 0,1 0 0,1 0 0,-1 1 0,2 0 0,1 1 0,-1 0 0,-1-1 0,-1 0 0,-1 0 0,0 0 0,-1 0 0,0 0 0,1 0 0,1-1 0,3 0 0,1 1 0,1 1 0,2 0 0,0 1 0,1-1 0,1 1 0,1-1 0,0 1 0,-1-2 0,-1 2 0,-2-2 0,-2 0 0,-2 1 0,-4-2 0,-4 0 0,-8 0 0,-5 0 0,-6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1:58.4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24575,'26'-2'0,"-2"1"0,-8 1 0,1 0 0,-3 0 0,1 0 0,2 0 0,1 0 0,3 1 0,-3 0 0,0 1 0,-1-2 0,1 1 0,1 0 0,0 1 0,-2-1 0,1-1 0,-2 0 0,1 0 0,0 0 0,0 0 0,-1 0 0,-1 2 0,-3-1 0,-4 0 0,-4-1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00.1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24575,'17'0'0,"4"0"0,0 0 0,3 0 0,8 0 0,13 0 0,9 0 0,10 0 0,-1 0 0,-6 0 0,-3 0 0,-3 0 0,-2 0 0,-4 0 0,-3 0 0,-7 0 0,-11 0 0,-11 0 0,-8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03.2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24575,'22'0'0,"0"0"0,-2 0 0,-2 0 0,3 0 0,3 0 0,1 0 0,5 0 0,-3 0 0,-1 0 0,-3 0 0,-1 0 0,-1 0 0,0 0 0,0 0 0,1 0 0,0 0 0,1 0 0,0 0 0,2 0 0,1 0 0,0 0 0,0 0 0,0 0 0,3 0 0,4-1 0,3 0 0,3-1 0,1 1 0,0 1 0,-3 0 0,-1 0 0,-2 0 0,-2 0 0,-1 0 0,-1 0 0,-2 0 0,-1 0 0,3 0 0,1 0 0,3 0 0,1 0 0,2 0 0,-2 0 0,0 0 0,-2 0 0,-2 0 0,0 0 0,-1 0 0,0 0 0,-2 0 0,-2 0 0,0 0 0,-1 0 0,-2 0 0,1 0 0,-1 1 0,0 1 0,1-1 0,-1 0 0,2-1 0,-2 0 0,0 0 0,1 1 0,0 0 0,0 2 0,1 0 0,-1 0 0,0 0 0,0-1 0,1 0 0,-1 1 0,1-2 0,-2 1 0,-1-1 0,-2 0 0,-2 0 0,1 0 0,-1-1 0,1 0 0,-1 0 0,-1 0 0,1 0 0,-1 0 0,3 0 0,1 0 0,-1 0 0,0 0 0,-2 0 0,-2 0 0,-3 0 0,-2 0 0,-1 0 0,-2 0 0,0 0 0,-4 0 0,-1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9:08.8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24575,'24'0'0,"2"0"0,2 0 0,-3 0 0,3 0 0,0 0 0,2 0 0,8 0 0,-4 0 0,2 0 0,-4 0 0,-1 0 0,-2 0 0,-3 0 0,-3 0 0,0 0 0,-4 0 0,1 0 0,0 0 0,0 0 0,2 0 0,1 0 0,1 0 0,0 0 0,-1 0 0,0 0 0,-3 0 0,-2 0 0,-6 0 0,-7 0 0,-4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04.8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24575,'32'0'0,"4"0"0,-6 0 0,-2 0 0,-1 0 0,1 0 0,4 1 0,6 0 0,0 0 0,-2 2 0,-2-2 0,-3 0 0,-3 0 0,-2-1 0,-2 0 0,-1 0 0,-1 0 0,1 0 0,-2 0 0,2 0 0,0 0 0,-2 0 0,-3 0 0,-3 0 0,-4 0 0,-5 0 0,-3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6:58.3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27 24575,'84'1'0,"91"-2"0,-110-6 0,-35 3 0,34 0 0,-11-2 247,-46 5-363,0-1 1,0 1 0,0 1 0,0-1 0,0 1 0,0 0 0,0 1 0,0-1 0,0 1-1,0 1 1,0-1 0,0 1 0,7 4 0,-4-1-6711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00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24575,'575'0'0,"-568"0"-273,0 0 0,0 1 0,-1 0 0,13 3 0,-9 0-6553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02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 24575,'84'-1'0,"92"2"0,-112 6 0,26 2 0,-1-10-1365,-75 1-5461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05.0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65 24575,'12'-1'0,"-1"0"0,20-5 0,5-1 0,175-24 0,-150 27 0,-31 3 0,30-5 0,-48 4 0,0-1 0,-1 2 0,1 0 0,0 0 0,0 1 0,0 1 0,0 0 0,-1 0 0,1 2 0,20 5 0,-13 0 0,0-1 0,0-1 0,1-1 0,-1-1 0,21 3 0,-37-7-170,0 0-1,0 1 0,0 0 1,0 0-1,0 0 0,0 0 1,4 2-1,3 3-6655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10.1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27 24575,'28'0'0,"6"0"0,9-1 0,-4 0 0,5 0 0,2-3 0,3 0 0,6-1 0,-9 2 0,-9 0 0,-12 1 0,-14 1 0,-5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12.2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19 24575,'29'0'0,"8"0"0,17 0 0,15 0 0,-6 0 0,6 0 0,4 0 0,2-3 0,12-2 0,-11 0 0,-15 1 0,-14 3 0,-17 1 0,-11 0 0,-11 0 0,-4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15.2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17 24575,'27'0'0,"-4"0"0,-5 0 0,-3 0 0,3 0 0,3 0 0,4 0 0,8 0 0,1 0 0,3 2 0,1-1 0,-2 0 0,1 0 0,0-1 0,1 0 0,-2 1 0,0 0 0,-1 1 0,0-1 0,2-1 0,-1 1 0,0 1 0,-4 1 0,-4-1 0,-3 0 0,-3-1 0,-2 0 0,-2 0 0,2 0 0,0-1 0,-1 0 0,0 0 0,-1 0 0,0 0 0,2 0 0,1 0 0,2 0 0,1 0 0,0-1 0,1-1 0,2-1 0,2 1 0,5-1 0,3 2 0,0 0 0,0 0 0,-2 1 0,-3 0 0,-2 0 0,-2 0 0,-1-1 0,-2-1 0,-2 1 0,0-1 0,1 1 0,1-1 0,2 1 0,2 1 0,-1-1 0,1 0 0,0-1 0,-3 0 0,1 0 0,-1 1 0,1 1 0,3 0 0,1 0 0,2 0 0,1 0 0,-1 0 0,-2 0 0,-2 0 0,-1 0 0,-1 0 0,-3 0 0,-1 0 0,1 0 0,-2 0 0,2 0 0,1 0 0,2 0 0,2 0 0,0 0 0,-2 0 0,1 0 0,-1 0 0,-1 0 0,0 0 0,-3 0 0,-2 0 0,-4 0 0,-3 0 0,-2 0 0,-1 0 0,-1 0 0,-1 0 0,-4-1 0,-1-2 0,-3-1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17.8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35 24575,'24'0'0,"-1"-2"0,-1-3 0,-4-1 0,0 0 0,2 1 0,3 1 0,6 1 0,3 2 0,3 1 0,3 0 0,5 0 0,-1 0 0,-1 0 0,-3 0 0,-3 0 0,-4 0 0,-3 0 0,-1 0 0,-3 0 0,-1 0 0,0 0 0,1 0 0,0 0 0,0 0 0,-1 0 0,-1 0 0,0 0 0,-1 0 0,0 0 0,0 0 0,-1 0 0,3 0 0,2 0 0,0 0 0,2 0 0,0 0 0,1 0 0,3 0 0,1 0 0,1 0 0,-2 0 0,-2 0 0,-2 0 0,-2 0 0,2 0 0,-2 0 0,0 0 0,1 0 0,-2 0 0,0 0 0,-3 0 0,-1 0 0,-4 0 0,-4-1 0,-7 1 0,-2-1 0,-3 1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20.6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24575,'24'0'0,"4"0"0,0 0 0,-1 0 0,4 0 0,3 0 0,4 0 0,8 0 0,-3 1 0,-3 2 0,-6 0 0,-7 0 0,-9 0 0,-9-2 0,-4-1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9:12.9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24575,'22'0'0,"-2"0"0,-6 0 0,-2 0 0,2 0 0,3 0 0,1 0 0,6 0 0,-2 0 0,3 0 0,2 0 0,3 0 0,4 0 0,1 0 0,1 0 0,1 0 0,0 0 0,3 0 0,2 1 0,0 2 0,-3 0 0,-4 0 0,-5-2 0,-4-1 0,-3 0 0,-3 0 0,0 0 0,2 0 0,1 0 0,2 0 0,-1 0 0,-1 0 0,-2 0 0,-4 0 0,-3 0 0,-3 0 0,-4 0 0,-2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27.5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24575,'36'0'0,"3"0"0,-4 0 0,4 0 0,-7 0 0,1 0 0,-2 0 0,0 0 0,4 0 0,-4 0 0,-2 0 0,-1 0 0,-3 0 0,-4-2 0,-4 0 0,-3 0 0,-2 0 0,-2 1 0,-5 1 0,-1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29.9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 24575,'37'0'0,"2"0"0,-1 0 0,-4 0 0,4 0 0,2 0 0,5 3 0,9 2 0,-3 2 0,0 2 0,-5-3 0,-3 0 0,-6-2 0,-3-2 0,-3-1 0,-4-1 0,-4 0 0,-3 0 0,-1 0 0,0 0 0,0 0 0,0 0 0,1 0 0,1 0 0,-1-1 0,-1 0 0,-2-1 0,1-1 0,-2 2 0,-1-1 0,0 1 0,-2-1 0,0 0 0,1 0 0,0 0 0,2 0 0,1 0 0,0 1 0,1-1 0,0-1 0,1 1 0,1 0 0,0 0 0,0 0 0,-1 1 0,0-1 0,-1 1 0,1 0 0,-1 0 0,-1 1 0,1 0 0,-1 0 0,1 0 0,-2 0 0,-1 0 0,-1-1 0,1 0 0,2-1 0,0 1 0,3 1 0,2 0 0,0 0 0,1 0 0,0 0 0,-1-1 0,-2 0 0,-2 0 0,-4 0 0,0 1 0,0 0 0,-2 0 0,-2 0 0,0 0 0,-2 0 0,-3 0 0,0-1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15.3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48 24575,'34'0'0,"5"1"0,1-2 0,53-9 0,-40 0 0,-5 0 0,1 3 0,82-4 0,10 12-1365,-128-1-5461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17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24575,'130'8'0,"2"1"0,322-10 0,-440 0 103,0 0 0,18-5 0,11-1-1777,-26 6-5152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20.7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24575,'294'11'0,"-243"-7"0,57-5 0,35 2 0,-141-1-105,0 1 0,-1-1 0,1 0 0,0 1 0,0-1 0,-1 1 0,1-1 0,0 1 0,-1 0 0,1 0 0,0-1 0,1 3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23.02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32 24575,'443'-12'0,"-46"7"0,-234 6 0,-150-2 113,0 0 0,19-5 0,21-1-1817,-40 6-5122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0:21.6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694 107 24575,'-13'1'0,"0"0"0,0 0 0,1 2 0,-1-1 0,1 2 0,0 0 0,-1 0 0,2 1 0,-1 1 0,1 0 0,0 0 0,0 1 0,-10 8 0,-15 15 0,3 1 0,-42 48 0,1-1 0,48-49 0,0 1 0,-29 45 0,22-28 0,-89 137 0,117-177 0,0-1 0,1 1 0,0 0 0,1 1 0,0-1 0,0 0 0,-4 16 0,7-20 0,-1 1 0,1 0 0,0-1 0,0 1 0,0 0 0,0-1 0,1 1 0,-1 0 0,1-1 0,0 1 0,0-1 0,1 1 0,-1-1 0,1 1 0,-1-1 0,1 0 0,0 0 0,0 0 0,3 3 0,11 12 0,1-1 0,0-1 0,2-1 0,31 22 0,91 43 0,-45-27 0,-7-2 0,1-3 0,175 64 0,-224-100 0,2-2 0,0-1 0,83 5 0,134-13 0,-129-3 0,-101 4 0,0 1 0,0 1 0,40 12 0,-33-8 0,71 9 0,-18-12 0,0-4 0,0-4 0,0-4 0,-1-3 0,137-35 0,30-25 0,-233 63 0,0-1 0,-1-1 0,0-1 0,-1-1 0,0-1 0,26-19 0,-25 14 0,-1 2 0,2 1 0,0 1 0,1 1 0,0 0 0,1 2 0,42-11 0,-50 17 0,-1 0 0,0-2 0,-1 1 0,1-2 0,-1 0 0,-1-1 0,1-1 0,-1 0 0,-1-1 0,17-14 0,-7 4 0,5-5 0,41-28 0,-65 50 0,0 1 0,0-1 0,0 0 0,-1 0 0,1 0 0,-1-1 0,1 1 0,-1-1 0,0 0 0,-1 0 0,1 0 0,-1 0 0,0 0 0,1-1 0,-2 1 0,1-1 0,-1 1 0,1-1 0,-1 0 0,0 0 0,-1 1 0,1-1 0,-1 0 0,0 0 0,-1 0 0,1 1 0,-1-1 0,1 0 0,-1 0 0,-1 1 0,1-1 0,-1 1 0,0-1 0,0 1 0,0 0 0,-4-6 0,-8-9 0,-1 0 0,0 0 0,-35-29 0,34 33 0,0 0 0,1-1 0,0-1 0,2 0 0,-15-23 0,14 17 0,-1 0 0,-2 2 0,-37-39 0,-12-15 0,40 31 0,23 36 0,-2 0 0,1 0 0,-1 0 0,0 1 0,-8-9 0,2 7 0,0 0 0,0 0 0,-1 1 0,-1 1 0,1 0 0,-1 0 0,-24-7 0,10 3 0,-19-10 0,27 11 0,-1 2 0,0 0 0,-25-6 0,-7 1 0,-64-11 0,111 23-91,-1 1 0,1-2 0,0 1 0,-1-1 0,1 0 0,0 0 0,0 0 0,0-1 0,0 0 0,0 0 0,1 0 0,-1 0 0,1-1 0,-5-4 0,-1-5-6735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41.3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24575,'26'0'0,"-2"0"0,-8 1 0,-3 0 0,2 2 0,0 0 0,2-1 0,4 0 0,0 0 0,0-1 0,0 0 0,1 0 0,3 0 0,0-1 0,1 0 0,-1 0 0,-1 0 0,-1 0 0,-2 0 0,-5 0 0,-4 0 0,-6 0 0,-2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43.8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24575,'21'0'0,"-1"0"0,-5 0 0,-3 0 0,2 0 0,2 0 0,1 0 0,4 0 0,0 0 0,2 0 0,2 0 0,-2 0 0,0 0 0,1 0 0,1 0 0,1 0 0,-1 0 0,-1 0 0,-2 0 0,0 0 0,-2 0 0,0 0 0,-1 0 0,0 0 0,1 0 0,2 0 0,3 0 0,2 1 0,1 0 0,0 2 0,0-1 0,-2 0 0,0-1 0,-4 0 0,-1 0 0,-1 0 0,-1 0 0,0-1 0,1 0 0,0 0 0,0 0 0,0 0 0,-1 0 0,-1 0 0,-1 0 0,-1 0 0,1 0 0,0 0 0,0 0 0,1 0 0,-1 0 0,0 0 0,0 0 0,1 0 0,1 0 0,0 1 0,1 0 0,2 1 0,-2-1 0,1-1 0,2 0 0,0 0 0,2 0 0,0 0 0,1 0 0,-1 0 0,1 0 0,-2 0 0,-3 0 0,-1 0 0,0 0 0,-2 0 0,1 0 0,0 0 0,0 0 0,-2 0 0,-1 0 0,-4 0 0,-1 0 0,-10-2 0,-2 1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46.3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39 24575,'42'0'0,"5"-2"0,3-1 0,4-3 0,-9 0 0,-6 0 0,-6 2 0,-5 0 0,1 1 0,-8 1 0,-8 1 0,-7 1 0,-4-1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9:16.0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24575,'26'0'0,"-1"0"0,-5 0 0,-1 0 0,0 0 0,1 0 0,3 0 0,6 0 0,3 0 0,3 0 0,4 0 0,1 0 0,0 0 0,-1 2 0,-3-1 0,-2 2 0,-1 1 0,-2 0 0,1 1 0,0-2 0,0-1 0,-1-1 0,-1-1 0,0 0 0,0 0 0,-1 0 0,-1 0 0,0 0 0,1 0 0,0 0 0,2 0 0,0 0 0,-1 0 0,-1 0 0,0 0 0,-1 0 0,0 0 0,1 0 0,-2 0 0,0 0 0,-2 0 0,0 0 0,0 0 0,1 0 0,2 0 0,0 0 0,2 0 0,-1 0 0,-1 0 0,-1 0 0,-1 0 0,-1 0 0,0 0 0,-1 0 0,-1 0 0,0 0 0,-3 0 0,1 0 0,0 0 0,1 0 0,1 0 0,1 0 0,0 0 0,-1 0 0,1 0 0,1 0 0,0 0 0,2 0 0,0 0 0,1 0 0,-1 0 0,1 0 0,-1 0 0,0 0 0,0 0 0,0 0 0,1 0 0,0 0 0,1 0 0,-1 0 0,0 0 0,0 0 0,-1 0 0,-1 0 0,-2 0 0,-2 0 0,-1 0 0,-1 0 0,0 0 0,0 0 0,-1 0 0,0 0 0,-2 0 0,0 0 0,-3 0 0,-2 0 0,-2 0 0,-2 1 0,-4 0 0,-1 1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49.8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24575,'27'2'0,"-1"0"0,-3-2 0,-3 0 0,3 0 0,2 0 0,5 0 0,9 0 0,2 0 0,2 0 0,1 0 0,-4 0 0,-4 0 0,-4 1 0,-9 1 0,-6-1 0,-8 0 0,-6-1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53.9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43 1 24575,'-15'0'0,"3"1"0,9 0 0,1 1 0,-5 2 0,3-2 0,14 1 0,0-2 0,14 0 0,-12-1 0,1 0 0,-1 0 0,0 0 0,3 0 0,-2 0 0,0 0 0,-1 0 0,-1 0 0,0 0 0,-1 0 0,-1 0 0,-1 0 0,-1 0 0,-1 0 0,1 0 0,0 0 0,0 0 0,0 0 0,0 0 0,0 0 0,0 0 0,1 0 0,0 0 0,2 0 0,0 0 0,2 0 0,1 0 0,1 0 0,3 0 0,1 0 0,1 0 0,-1 0 0,2 0 0,0 0 0,0 0 0,-1 0 0,-1 0 0,-2 0 0,-1 0 0,0 0 0,-3 0 0,0 0 0,-1 0 0,-5 0 0,-2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57.1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24575,'23'0'0,"2"0"0,-3 0 0,4 0 0,-4 0 0,3 0 0,3 0 0,4 0 0,7 0 0,-2 0 0,1 0 0,1 1 0,-2 1 0,0-1 0,-1-1 0,-5 0 0,0 0 0,-3 0 0,-1 0 0,2 0 0,1 0 0,1 2 0,1-1 0,-1 1 0,-1 2 0,0-1 0,-2 0 0,-2 0 0,-2 0 0,-2 1 0,0-2 0,0 0 0,0 0 0,1-1 0,1 1 0,0 0 0,4-1 0,1 0 0,3 0 0,2 1 0,-1-1 0,2-1 0,-1 0 0,-2 0 0,1 0 0,-3 1 0,1 0 0,-6 1 0,3-1 0,1-1 0,2 0 0,5 2 0,-5-1 0,-5 0 0,-3 0 0,-3-1 0,0 0 0,0 0 0,1 0 0,4 0 0,2 0 0,3 0 0,1 0 0,3 0 0,0 0 0,0 0 0,0 0 0,-3 0 0,0 0 0,-1 0 0,-1 0 0,-1 0 0,0 0 0,0 0 0,0 0 0,1 0 0,0 0 0,-1 0 0,-1 1 0,0 1 0,-1-1 0,0 0 0,0-1 0,-1 0 0,0 0 0,0 0 0,-2 0 0,-2 0 0,-2 0 0,-3 0 0,-3 0 0,-7 0 0,-2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2:58.6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24575,'34'0'0,"5"0"0,7 0 0,-4 0 0,10 0 0,4 0 0,9 0 0,15 0 0,-4 0 0,-1 0 0,-7 0 0,-9 0 0,-9 0 0,-15 0 0,-13 0 0,-11 0 0,-7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40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24575,'74'0'0,"255"-9"0,-26 2 0,-199 8 0,-96-1-273,-1 0 0,0 1 0,0 0 0,12 3 0,-9-1-6553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42.6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24575,'330'0'-1365,"-316"0"-5461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45.1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24575,'593'0'0,"-569"1"0,0 0 0,0 2 0,0 1 0,-1 0 0,1 2 0,23 10 0,-38-13-341,1-1 0,-1 1-1,11 0 1,-7-1-6485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47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24575,'49'-7'0,"-10"1"0,373 1 0,-238 7 0,-117-3 0,61 2 0,-114 0-24,0 0 0,1 0 0,-1 1-1,0-1 1,0 1 0,0 0 0,4 2-1,0 0-1146,4 2-5655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0:29.4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151 334 24575,'-5'4'0,"-1"0"0,1 0 0,-1-1 0,0 1 0,-9 2 0,-21 14 0,32-18 0,0 1 0,1 0 0,-1 1 0,1-1 0,-1 1 0,1 0 0,1-1 0,-1 1 0,0 0 0,1 1 0,-4 7 0,4-3 0,-1 0 0,1-1 0,1 1 0,0 0 0,0 14 0,-9 67 0,5-65 0,2 0 0,1 0 0,2 34 0,0-52 0,1 1 0,1-1 0,-1 1 0,1-1 0,0 0 0,1 0 0,-1 0 0,2 0 0,-1 0 0,1 0 0,0-1 0,0 1 0,1-1 0,-1-1 0,9 9 0,9 6 0,-1-2 0,-2 1 0,0 1 0,24 34 0,-38-47 0,1 0 0,0 0 0,0 0 0,1-1 0,-1 0 0,1 0 0,12 6 0,3 1 0,30 13 0,12 6 0,-40-19 0,31 11 0,-32-14 0,39 21 0,17 12 0,-48-28 0,43 29 0,-55-32 0,43 20 0,-42-22 0,-1 0 0,28 19 0,-9-3 0,1-1 0,1-2 0,1-1 0,79 28 0,-62-31 0,1-2 0,1-3 0,71 6 0,30 2 0,66 6 0,66-22 0,-186-7 0,78-16 0,-109 7 0,-57 8 0,-1-1 0,1-1 0,-1 0 0,-1-2 0,1 0 0,-1-1 0,0 0 0,0-2 0,-1 0 0,19-13 0,-12 4 0,-1 0 0,0-2 0,-1 0 0,-1-2 0,-1 0 0,-1-1 0,-1-1 0,-2 0 0,0-1 0,22-51 0,-18 26 0,-1-2 0,-3 0 0,13-78 0,-19 82 0,-2 10 0,-1 0 0,1-42 0,-7 61 0,1 8 0,0 0 0,-1 0 0,-1 0 0,0 0 0,0 1 0,-1-1 0,0 0 0,-1 1 0,0-1 0,-8-16 0,-4 1 0,-1 1 0,-36-45 0,42 60 0,0-1 0,0 2 0,-1-1 0,0 1 0,-1 1 0,0 0 0,0 1 0,-20-9 0,-233-120 0,217 108 0,-46-18 0,12 7 0,-29-19 0,96 49 0,0 1 0,0 0 0,-1 1 0,0 1 0,0 0 0,0 1 0,-1 1 0,0 1 0,0 0 0,-18 0 0,-8 2 0,11 1 0,-62-8 0,60 2 0,-65-3 0,86 9 0,-1 1 0,0 0 0,0 0 0,1 2 0,-1 0 0,1 0 0,-21 9 0,-37 20 0,-33 15 0,87-41 0,0-1 0,0-1 0,0 0 0,-28 2 0,-162-6 0,5 0 0,181 3 57,0 1 0,0 1 0,0 0 0,-35 16-1,-31 8-1705,59-23-5177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3:06.1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24575,'39'0'0,"0"0"0,-1 0 0,5 0 0,-5 0 0,3 0 0,-2 0 0,-3 0 0,-2 0 0,-18 0 0,-7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30.99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2374 121 24575,'-37'-2'0,"-51"-9"0,10 1 0,-332-61 0,365 61 0,-6 2 0,0 3 0,-1 2 0,-83 5 0,33 1 0,1-4 0,-103 3 0,158 3 0,0 2 0,0 3 0,1 1 0,-60 23 0,-87 49 0,184-79 0,0 1 0,0 1 0,0-1 0,1 1 0,0 1 0,0-1 0,-10 14 0,-36 58 0,33-47 0,-48 58 0,45-61 0,-32 48 0,-76 130 0,113-176 0,1 1 0,1 1 0,2 0 0,-18 57 0,26-67 0,1 1 0,1-1 0,0 1 0,1 24 0,4 93 0,2-56 0,-3-71 0,1-1 0,1 1 0,0-1 0,1 1 0,0-1 0,1 0 0,0 0 0,10 19 0,5 3 0,35 46 0,-22-33 0,-6-14 0,1-1 0,1-1 0,2-1 0,36 27 0,20 21 0,-75-68 0,0-1 0,1-1 0,0 0 0,1 0 0,-1-1 0,1 0 0,27 8 0,104 22 0,-116-31 0,134 23 0,234 11 0,-259-29 0,139 5 0,-116-15 0,162-4 0,-236-5 0,105-23 0,-104 15 0,113-13 0,-53 7 0,-128 18 0,-1-1 0,0 0 0,-1-2 0,1 0 0,30-18 0,-4-2 0,93-41 0,106-38 0,-227 97 0,-1-1 0,-1 0 0,0 0 0,0-1 0,-1-1 0,0-1 0,21-26 0,26-25 0,-13 29 0,-40 31 0,1-1 0,-1 0 0,-1 0 0,1-1 0,-1 1 0,0-2 0,0 1 0,0 0 0,4-8 0,0-4 0,0 1 0,-2-2 0,0 1 0,-1-1 0,8-33 0,-13 44 0,-1 0 0,1 0 0,-2 0 0,1 0 0,-1 0 0,-1 0 0,1 1 0,-1-1 0,0 0 0,-1 0 0,0 0 0,0 1 0,-1-1 0,0 1 0,0 0 0,-1 0 0,-5-9 0,-124-137 0,49 61 0,-29-24 0,11 13 0,45 44 0,34 34 0,-42-35 0,49 47 0,-13-10 0,1 0 0,-41-45 0,46 43 0,-1 1 0,-1 2 0,-1 0 0,-1 2 0,-1 1 0,0 1 0,-2 1 0,-36-14 0,-38-11 0,-118-30 0,199 65 0,-28-6-227,-1 1-1,0 3 1,-1 3-1,0 1 1,-53 4-1,80 1-6598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3:07.7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24575,'57'2'0,"20"-1"0,14-1 0,-9 0 0,-6 0 0,-17 0 0,-10 0 0,-3 0 0,-25 0 0,-11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3:09.7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24575,'26'2'0,"5"0"0,0-2 0,-1 0 0,9 0 0,2 0 0,5 0 0,10 0 0,-2 0 0,-2 0 0,-1 0 0,-2 0 0,-3 0 0,-4 0 0,-5 0 0,-4 0 0,-2 0 0,-1 0 0,-2 0 0,1 0 0,-1 0 0,0 0 0,3 0 0,-1 0 0,1 0 0,0 0 0,-2 0 0,1 0 0,-3 0 0,-4 0 0,-1 0 0,-2 0 0,1 0 0,1 0 0,-1 0 0,2 0 0,0 0 0,2 0 0,1 0 0,2 0 0,0 0 0,-1 0 0,-1 0 0,-2 0 0,-1 0 0,-3 0 0,-2 0 0,-4 0 0,-6 0 0,-3 0 0,-4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3:11.9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24575,'23'0'0,"3"0"0,5 0 0,-2 0 0,6 0 0,4 0 0,0 0 0,2 0 0,-11 0 0,-10 0 0,-10 0 0,-5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3:13.6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24575,'51'0'0,"26"0"0,-26 0 0,2 0 0,44 0 0,-3 0 0,-15 0 0,-17 0 0,-6 0 0,-33 0 0,-15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3:15.3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19 24575,'39'0'0,"2"0"0,5 0 0,-4 0 0,0 0 0,4 0 0,4 0 0,9 0 0,-1 0 0,-4-1 0,-5 0 0,-4-2 0,-2 1 0,-3 0 0,-3 0 0,-2 0 0,-4 1 0,-1 0 0,2 1 0,1 0 0,2 0 0,-1 0 0,-1 0 0,-2 0 0,0 0 0,-1 0 0,1 0 0,0 0 0,-1 0 0,-2 0 0,-1 0 0,-3 0 0,0 0 0,-3 0 0,-3 0 0,-3 0 0,-9-2 0,-2 2 0,-5-1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28.0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24575,'11'1'0,"0"0"0,-1 1 0,1 0 0,14 5 0,22 5 0,16-6 0,113-4 0,-89-3 0,-41-4 338,-36 3-906,1 1 1,19-1-1,-16 4-6258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29.9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31.4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24575,'488'0'-1365,"-474"0"-5461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33.3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24575,'236'11'0,"28"-6"0,-153-6 0,-93 1-1365,-3 0-5461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7:35.7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24575,'17'-6'0,"0"0"0,1 1 0,-1 1 0,1 1 0,0 1 0,0 0 0,23 1 0,-17 0 0,327-2 0,-189 5 0,-129 0-1365,-21 2-5461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36.9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1344 6 24575,'-21'1'0,"1"1"0,-37 9 0,-15 2 0,52-11 0,-1 1 0,1 1 0,-1 1 0,1 1 0,1 0 0,-1 2 0,1 0 0,0 2 0,-34 22 0,-39 31 0,-167 102 0,239-154 0,1 0 0,0 2 0,1 0 0,1 1 0,0 1 0,-19 20 0,9-8 0,-2-2 0,-50 34 0,-6 6 0,61-45 0,10-9 0,0 0 0,1 1 0,0 1 0,1 0 0,-14 20 0,-4 9 0,-15 26 0,40-59 0,1-1 0,0 1 0,0 0 0,1 0 0,0 1 0,-2 12 0,2-2 0,2 1 0,0-1 0,1 1 0,1-1 0,1 1 0,1-1 0,0 1 0,9 24 0,-2-17 0,0 0 0,2-1 0,1-1 0,2 0 0,20 28 0,81 128 0,-100-160 0,2-1 0,0 0 0,1-1 0,1-1 0,34 25 0,24 23 0,-65-55 0,1-1 0,0-1 0,0 0 0,29 15 0,67 21 0,-97-40 0,25 7 0,60 12 0,-26-8 0,7 0 0,132 12 0,-101-16 0,169 5 0,-250-15 0,0 0 0,0 2 0,49 14 0,13 2 0,-66-16 0,32 6 0,1-3 0,61 2 0,474-12 0,-557-1 0,0-1 0,-1-2 0,0-1 0,59-21 0,-32 10 0,-30 9 0,181-58 0,-133 31 0,-58 25 0,0 0 0,44-13 0,-60 23 0,1-1 0,-1 1 0,1-1 0,-1-1 0,0 1 0,0-1 0,0 0 0,0-1 0,0 1 0,-1-1 0,1-1 0,-1 1 0,0-1 0,0 1 0,-1-1 0,1-1 0,-1 1 0,6-11 0,-4 6 0,31-53 0,69-89 0,-92 135 0,18-22 0,34-53 0,-61 81 0,0 0 0,-1-1 0,0 1 0,-1-1 0,0 0 0,-1 0 0,0 0 0,-1 0 0,-1-19 0,6-40 0,1 33 0,-2 0 0,-2-1 0,-1 1 0,-4-41 0,1 73 0,0-1 0,0 1 0,-1 0 0,0 0 0,0 0 0,-1 0 0,1 0 0,-8-11 0,-2 0 0,-20-22 0,5 7 0,-6-14 0,-49-96 0,72 125 0,0 1 0,-1 1 0,0 0 0,-1 1 0,-1 0 0,-17-14 0,-90-63 0,70 56 0,-17-9 0,-2 3 0,-2 3 0,-1 3 0,-123-41 0,94 37 0,49 18 0,-2 2 0,-75-17 0,83 31 0,1 1 0,-1 3 0,-46 4 0,5-1 0,-494-2 0,558 1 0,0 1 0,1 0 0,-42 12 0,-63 27 0,14-4 0,90-31-455,-1-2 0,-38 4 0,29-6-6371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0:38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853 388 24575,'-58'-1'0,"-70"3"0,107 0 0,0 0 0,1 2 0,-1 0 0,-21 8 0,6 0 0,14-5 0,0 0 0,0 2 0,0 0 0,1 2 0,-32 21 0,-29 29 0,-95 56 0,167-112 0,0 1 0,1 0 0,0 0 0,-9 9 0,15-12 0,1 0 0,-1 0 0,1 0 0,0 0 0,0 1 0,0-1 0,0 1 0,0-1 0,1 1 0,0 0 0,-1 0 0,2-1 0,-1 1 0,-1 8 0,1 42 0,7 81 0,-5-122 0,1 1 0,0-1 0,1 0 0,0 0 0,2 0 0,-1 0 0,1-1 0,1 1 0,1-1 0,-1 0 0,2-1 0,-1 0 0,2 0 0,-1-1 0,2 0 0,-1 0 0,1-1 0,22 15 0,-17-12 0,1 1 0,-2 1 0,0 0 0,0 1 0,14 20 0,-13-18 0,1-1 0,1-1 0,0 0 0,1-2 0,0 0 0,39 20 0,40 29 0,-75-47 0,0-1 0,2-1 0,0-1 0,0-1 0,1-1 0,32 9 0,159 27 0,-205-44 0,51 7 0,87 1 0,65-11 0,-92-1 0,-104 2 0,221-5 0,-164 0 0,86-17 0,-84 6 0,124-44 0,175-67 0,-285 96 0,1 5 0,109-18 0,-150 33 0,1-1 0,-2-3 0,65-27 0,134-83 0,-189 88 0,-1-3 0,-2-3 0,74-72 0,-118 102 0,-1-1 0,0 0 0,-1-1 0,-1 0 0,0-1 0,-1 0 0,-1-1 0,-1 0 0,0 0 0,6-25 0,-6 13 0,-1 0 0,-2 0 0,0 0 0,-3 0 0,-2-54 0,0 74 0,-1 0 0,0 1 0,0-1 0,-1 1 0,0 0 0,-1 0 0,0 0 0,0 0 0,0 1 0,-1-1 0,0 1 0,0 0 0,-1 1 0,0-1 0,0 1 0,-1 0 0,-9-6 0,-4-2 0,-2 0 0,0 1 0,0 1 0,-42-16 0,42 21 0,0 1 0,-24-4 0,27 7 0,0-1 0,1-1 0,-35-14 0,-213-97 0,230 103 0,-1 2 0,0 2 0,-1 1 0,0 2 0,-60-1 0,-312 10 0,375-3 0,1 2 0,0 2 0,0 1 0,0 1 0,-53 18 0,-2 0 0,-183 26 0,180-38 0,-178 50 0,239-52 188,7-3-965,-34 16 1,37-12-6050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0:41.5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723 130 24575,'-177'6'0,"147"-3"0,1 1 0,1 2 0,-1 1 0,-28 11 0,28-6 0,1 1 0,0 2 0,2 1 0,-1 1 0,2 1 0,0 1 0,2 1 0,0 1 0,1 2 0,1 0 0,-30 44 0,45-59 0,1-1 0,0 1 0,1 0 0,0 0 0,0 1 0,1-1 0,0 1 0,0 0 0,1 0 0,0 0 0,0 0 0,1 0 0,1 0 0,0 0 0,0 0 0,0 1 0,1-1 0,1 0 0,-1 0 0,2 0 0,-1 0 0,1-1 0,0 1 0,9 15 0,5 6 0,14 34 0,-20-37 0,2-1 0,23 35 0,-2-12 0,-7-8 0,2-1 0,1-1 0,3-2 0,40 37 0,-66-68 0,41 35 0,65 42 0,-96-72 0,1-1 0,0-1 0,0-1 0,1 0 0,-1-1 0,2-1 0,-1-1 0,22 3 0,6-2 0,195 16 0,-162-21 0,441-4 0,-465-1 0,0-2 0,0-3 0,-1-2 0,102-35 0,-133 37 0,0-1 0,0-1 0,-2-1 0,41-28 0,-49 30 0,-1-1 0,-1-1 0,0 0 0,0 0 0,-1-1 0,-1-1 0,0 0 0,11-22 0,30-76 0,38-122 0,-61 154 0,-15 43 0,97-237 0,-101 256 0,-1 4 0,-2 0 0,0 0 0,8-26 0,-13 35 0,0 0 0,-1 1 0,1-1 0,-1 0 0,0 1 0,0-1 0,-1 1 0,1-1 0,-1 0 0,0 1 0,0-1 0,-1 1 0,1 0 0,-1-1 0,0 1 0,-5-7 0,2 3 0,-1 0 0,-1 0 0,0 1 0,0 0 0,0 1 0,-1-1 0,0 2 0,0-1 0,0 1 0,-1 0 0,1 1 0,-1-1 0,-1 2 0,-16-5 0,-10-1 0,1 3 0,-63-4 0,50 6 0,-130-16 0,-220-13 0,-161 35-1365,532-2-5461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00.9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24575,'25'2'0,"2"-1"0,-3-1 0,-4 0 0,-2 0 0,-2 0 0,1 0 0,3 0 0,-1 0 0,5 0 0,3 0 0,6 0 0,5 0 0,1 0 0,-4 0 0,-7 0 0,-14 0 0,-6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02.9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24575,'42'0'0,"6"0"0,14 0 0,-7 0 0,8 0 0,11 0 0,8 0 0,18 0 0,-8 0 0,-12 0 0,-19 0 0,-21 0 0,-21 0 0,-23 0 0,-8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05.2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24575,'19'0'0,"3"0"0,2 0 0,-1 0 0,3 0 0,0 0 0,-1 0 0,4 0 0,-4 0 0,-2 0 0,5 0 0,2 0 0,3 0 0,3 0 0,0 0 0,-1 0 0,-1 0 0,-1 0 0,-3 0 0,1 0 0,-2 0 0,-1 0 0,0 1 0,0 1 0,3 1 0,2 0 0,-1 0 0,-1-1 0,-3 1 0,-2-2 0,-1 1 0,0 0 0,-1 0 0,-1-1 0,1 1 0,1 0 0,1-1 0,0 2 0,2 0 0,2-1 0,2 2 0,1-1 0,1 1 0,0-1 0,-2 0 0,-3-2 0,-3 1 0,-1-2 0,0 0 0,1 0 0,2 0 0,1 0 0,2 0 0,1 0 0,0 0 0,1 0 0,0 0 0,-2 0 0,-1 0 0,-3 0 0,-3 0 0,-1 0 0,0 0 0,0 0 0,-1 0 0,-3 1 0,0 0 0,-4 1 0,-1-2 0,-3 0 0,-9 0 0,-3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07.3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24575,'42'0'0,"8"0"0,13 0 0,-8 0 0,1 0 0,-2 0 0,-7 0 0,3 0 0,-18 0 0,-12 0 0,-9 0 0,-7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09.1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24575,'22'-2'0,"5"1"0,10 1 0,-2 0 0,16 0 0,12 0 0,10 0 0,12 0 0,-12 0 0,-12 0 0,-19 0 0,-20 0 0,-12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11.3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77 24575,'22'0'0,"-1"0"0,-2 0 0,0 0 0,3 0 0,3 0 0,5 0 0,5 0 0,3 0 0,1 0 0,3 0 0,-1 0 0,-2 0 0,-2 0 0,-3 0 0,-2 0 0,-2 0 0,1 0 0,0 0 0,0 0 0,0 0 0,1 0 0,2 0 0,0 0 0,1 0 0,0 0 0,-2 0 0,-1 0 0,-3 0 0,-3 0 0,-2 0 0,-1 0 0,0 0 0,0 0 0,2 0 0,-2 0 0,0 0 0,0 0 0,-1 0 0,0-1 0,-1-2 0,0 1 0,-2-1 0,-1 0 0,-1 0 0,0 0 0,1 0 0,-2 0 0,0 0 0,2 1 0,-1 0 0,2 0 0,1-1 0,1 1 0,3 0 0,0-1 0,-1 1 0,-1-1 0,-5 0 0,-3 1 0,0 0 0,0 1 0,0-1 0,-2 0 0,-2 1 0,-2 0 0,-2 1 0,-20-7 0,12 6 0,-16-6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12.6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24575,'40'0'0,"4"0"0,10 0 0,-8 0 0,8 0 0,0 0 0,1 0 0,11 0 0,-9 0 0,-2 0 0,-5 0 0,-7 0 0,-6 0 0,-10 0 0,-7 0 0,-11 0 0,-4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03.9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0 112 24575,'7'-5'0,"-1"1"0,1 0 0,1 0 0,-1 0 0,0 1 0,1 0 0,10-2 0,5-2 0,1-1 0,1 1 0,0 2 0,1 0 0,-1 2 0,28 0 0,-50 3 0,84-9 0,51-2 0,-123 10 104,0-1 1,27-6-1,-33 5-291,1 1 1,0 0 0,0 1-1,0-1 1,1 2-1,-1 0 1,0 0-1,12 2 1,-7 3-6640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7:33.6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0 126 24575,'23'-3'0,"1"-7"0,0-8 0,-2-1 0,2 2 0,-1 2 0,2 2 0,5 0 0,-2 4 0,0 4 0,-3 3 0,-1 0 0,-3 2 0,-2 0 0,0 0 0,-3 0 0,1 0 0,-2 0 0,-1 0 0,1 0 0,0 0 0,2 0 0,-2 0 0,2 0 0,0 0 0,1 1 0,0 0 0,1 0 0,0 2 0,-2 1 0,-1 0 0,-2 1 0,-3-1 0,0 2 0,-2-1 0,-2 1 0,-2-1 0,-2 0 0,-3-1 0,1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10.0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39 24575,'35'0'0,"-2"0"0,-7 0 0,-4 0 0,2 0 0,6 0 0,6 0 0,7 0 0,-2 0 0,-4 0 0,-2-1 0,-2-1 0,-2-3 0,-1-1 0,-2-2 0,0 1 0,-2 2 0,-1 2 0,-4 2 0,-4 1 0,-4 0 0,-3 0 0,-8 0 0,-3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06.6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92 24575,'9'-4'0,"0"0"0,0 1 0,1 0 0,0 0 0,-1 1 0,14-1 0,62-1 0,-61 5 0,1-2 0,31-5 0,-20 0 0,42 0 0,-32 3 0,-33 1 68,0-1 1,1 0-1,-1-1 0,15-6 0,-16 5-409,1 1 0,-1 0-1,1 1 1,21-3 0,-10 5-6485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09.1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70 24575,'108'1'0,"121"-3"0,-196-2 0,65-16 0,-3 0 0,-40 10 263,-29 5-1077,51-4 0,-59 9-6012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12.0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24 24575,'110'2'0,"117"-5"0,-138-7 0,-51 4 0,47-1 0,210 8-1365,-272-1-5461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17.2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24575,'67'0'0,"6"0"0,11 0 0,6 0 0,-16 0 0,-4 0 0,-12 0 0,-15 0 0,-10 0 0,-20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20.0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24575,'23'0'0,"1"0"0,-3 0 0,4 0 0,-4 0 0,3 0 0,4 0 0,7 0 0,11 0 0,5 1 0,4 1 0,6 1 0,2 1 0,-1 1 0,-2 0 0,-5-1 0,-7 0 0,-7-1 0,-6 1 0,-5-1 0,-5 1 0,-5-1 0,-5 1 0,-4-1 0,-5-1 0,-2-1 0,-3-1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22.1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59 24575,'31'0'0,"4"0"0,10 0 0,-1 0 0,8 0 0,13 0 0,7 0 0,12 0 0,-1 0 0,-5 0 0,-5 0 0,-1 0 0,-4 0 0,0 0 0,-2 0 0,-1 0 0,-5 0 0,-5-1 0,-5-1 0,-4-1 0,-1 0 0,-1 0 0,-3 1 0,-1-1 0,-2 0 0,0-1 0,-1 1 0,1 0 0,0-1 0,0 0 0,1 1 0,0 0 0,-1 2 0,0 1 0,0 0 0,-2 0 0,-2 0 0,-3-2 0,-2 1 0,-3 0 0,-1-1 0,-2 1 0,0-1 0,-2 1 0,-4 0 0,-2 0 0,-8 0 0,-3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24.9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25 24575,'30'-1'0,"1"-1"0,-2 0 0,-1 0 0,2-1 0,2-1 0,-1 0 0,2 1 0,-7 1 0,-6 1 0,-3 0 0,-4 1 0,-2 0 0,-1 0 0,-1 0 0,2 0 0,1 0 0,1 0 0,2 0 0,1 0 0,0 0 0,-1 0 0,-2 0 0,-2 0 0,-6 0 0,-1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27.1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16 24575,'24'0'0,"5"0"0,9 0 0,7 0 0,-4 0 0,3 0 0,0 0 0,2 0 0,7 0 0,-4 0 0,-4 0 0,-5 0 0,-4 0 0,-4 0 0,-2 0 0,-1 0 0,-1-1 0,-3 0 0,0 0 0,-1-1 0,1 0 0,0 1 0,-3-1 0,-2 0 0,-4 1 0,-4 1 0,-2 0 0,-2-1 0,-1-1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28.7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24575,'28'0'0,"2"0"0,0 0 0,-1 0 0,7 0 0,6 0 0,2 0 0,6 0 0,-9 0 0,-7 0 0,-3 0 0,-3 0 0,-2 0 0,-2 0 0,-2 0 0,-1 0 0,-3 0 0,-1 0 0,0 0 0,-1 0 0,0 0 0,-2 0 0,-5 0 0,-5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30.1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24575,'29'0'0,"4"0"0,6 0 0,-2 0 0,3 0 0,1 0 0,0 0 0,7 0 0,-5 0 0,-4 0 0,-7 0 0,-7 0 0,-6 0 0,-5 0 0,-4 0 0,-5 0 0,-2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13.5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1 115 24575,'31'3'0,"2"-2"0,2-1 0,1 0 0,-8 0 0,-1 0 0,-1 0 0,0 0 0,5 0 0,-3 0 0,2 0 0,-1 0 0,0 0 0,-2 0 0,-1 0 0,-2 0 0,-3-1 0,-1-1 0,1-2 0,-1 0 0,1-1 0,0 0 0,0 0 0,0-1 0,0 2 0,0 0 0,0 1 0,1 0 0,0 1 0,-2 1 0,0 1 0,0-1 0,1 0 0,2-1 0,0 1 0,0 1 0,-1 0 0,-1 0 0,0 0 0,1 0 0,2 0 0,2 0 0,1 0 0,2 0 0,0 0 0,1 0 0,-2 0 0,-2-2 0,-2 0 0,0 0 0,0 0 0,-2 0 0,1 0 0,1 0 0,-1 0 0,3-1 0,0 0 0,1 1 0,-1-1 0,1 1 0,1-1 0,-1 0 0,0 0 0,0-1 0,-1 1 0,1 0 0,-2 0 0,1 1 0,-1 1 0,1 0 0,0-1 0,0 1 0,2-1 0,-2 0 0,1 1 0,-1 0 0,0 1 0,0 0 0,2 0 0,3 0 0,2 0 0,2 0 0,1 0 0,-2 0 0,1 0 0,-2 0 0,-2 0 0,-2 0 0,-4 0 0,-2 0 0,-4 0 0,-2 0 0,1 0 0,-1 0 0,3 0 0,0 0 0,2 0 0,-1 0 0,1 0 0,-1 0 0,1 0 0,-2 2 0,-2 1 0,-2 1 0,-3 2 0,-2-2 0,-4 0 0,-2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28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24575,'147'-9'0,"-88"4"0,138 2 0,-109 4 0,-83-1-136,0 0-1,0 1 1,0-1-1,0 1 1,1 0-1,-1 1 1,0-1-1,-1 1 0,7 3 1,0 1-6690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30.6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24575,'2'-2'0,"0"1"0,1 0 0,-1-1 0,0 1 0,1 0 0,-1 0 0,1 0 0,-1 0 0,1 0 0,-1 1 0,6-1 0,32-1 0,-29 1 0,105-2 0,73-4 0,163-28 0,-313 33-62,42 1-1,-49 1-1177,-16 0-5586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33.2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24575,'366'0'0,"-271"-8"0,-3 0 0,72 8-1365,-147 0-5461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35.6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24575,'8'3'0,"1"0"0,-1-1 0,1 0 0,0 0 0,0-1 0,0 0 0,11 0 0,15 1 0,43 11 0,-39-6 0,1-2 0,50 1 0,-23-7 0,101 2 0,-153 1-1365,-4 1-5461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0:52.80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824 207 24575,'-22'2'0,"0"0"0,0 2 0,0 1 0,0 0 0,-23 10 0,22-7 0,-53 15 0,11-4 0,-121 53 0,159-56 0,-32 22 0,35-21 0,-40 22 0,55-34 0,0 0 0,1 1 0,0 0 0,1 0 0,-1 1 0,1 0 0,0 0 0,1 1 0,0 0 0,0 0 0,1 1 0,0-1 0,0 1 0,1 0 0,0 1 0,-3 12 0,-2 7 0,3-1 0,0 1 0,2 1 0,-1 37 0,2-8 0,8 102 0,-2-141 0,0 1 0,1-1 0,1 0 0,1 0 0,1 0 0,1 0 0,1-1 0,16 27 0,-10-22 0,1 2 0,0-1 0,2 0 0,0-1 0,38 35 0,-31-40 0,0-1 0,45 23 0,-5-3 0,-27-16 0,0-2 0,0-1 0,2-2 0,0-2 0,1-2 0,1-1 0,0-2 0,0-2 0,77 4 0,35-1 0,163 6 0,735-18 0,-985-1 0,-1-3 0,0-3 0,100-25 0,183-74 0,-125 20 0,-185 67 0,-1 0 0,-1-3 0,51-39 0,-39 21 0,-1-1 0,50-60 0,199-277 0,-221 280 0,86-125 0,-159 220 0,-1-1 0,1 1 0,-1-1 0,0 0 0,0 0 0,0 1 0,-1-1 0,0 0 0,0-1 0,0 1 0,-1 0 0,1 0 0,-1 0 0,0 0 0,-1-1 0,1 1 0,-1 0 0,0 0 0,0 0 0,-1 0 0,0 0 0,-3-7 0,0 3 0,-1 0 0,0 0 0,-1 1 0,0-1 0,-1 2 0,1-1 0,-1 1 0,-1 0 0,-15-10 0,-13-5 0,-44-20 0,42 23 0,-47-31 0,72 41 0,-1 1 0,0 0 0,0 1 0,-1 1 0,0 0 0,0 1 0,-19-3 0,-14-1 0,-54 0 0,25 2 0,-480-8 0,366 17 0,-388-2 0,534 2 0,-50 9 0,-27 2 0,2-1 0,-2 1 0,102-11 0,1 1 0,1 0 0,-1 2 0,1 0 0,-1 2 0,1 0 0,-22 12 0,29-14-227,-1 0-1,0-1 1,0-1-1,0 0 1,-17 2-1,8-3-6598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1:03.18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 55 24575,'-1'9'0,"-1"1"0,0 0 0,-1-1 0,0 0 0,0 0 0,-1 0 0,0 0 0,0 0 0,-11 15 0,-12 25 0,15-20 0,1 0 0,2 0 0,0 1 0,3 0 0,0 0 0,2 1 0,1 0 0,2 53 0,2-76 0,0 0 0,1 0 0,0 0 0,1 0 0,-1 0 0,1-1 0,7 13 0,4 1 0,17 23 0,2 1 0,221 330 0,-234-346 0,1 0 0,2-1 0,0-1 0,2-1 0,1-1 0,1-1 0,0-2 0,2-1 0,1-1 0,59 30 0,-54-34 0,227 97 0,-203-91 0,0-3 0,96 18 0,-43-18 0,0-6 0,214-1 0,-302-14 0,0-2 0,-1 0 0,1-1 0,-1-1 0,0-1 0,-1-2 0,27-12 0,143-92 0,-94 51 0,-75 49 0,91-58 0,-95 57 0,0-1 0,-1 0 0,26-29 0,-23 16 0,-1-2 0,-1 0 0,18-41 0,-23 45 0,-5 8 0,0 0 0,-1-1 0,-1 0 0,-1-1 0,-1 1 0,3-22 0,-6 32 0,-2 0 0,1 0 0,-1-1 0,-1 1 0,1-1 0,-2 1 0,1 0 0,-1 0 0,-1 0 0,0 0 0,0 0 0,0 0 0,-1 1 0,-1 0 0,-6-11 0,-32-45 0,20 28 0,-41-49 0,-24-32 0,72 91 0,-2 2 0,0 0 0,-2 1 0,0 0 0,-42-34 0,-70-28 0,104 69 0,-1 1 0,-1 2 0,0 0 0,-54-13 0,72 22 0,-225-61 0,182 54 0,-1 2 0,-79-3 0,-27 13-1365,132 0-5461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35.3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24575,'31'0'0,"8"0"0,13 0 0,-6 0 0,3 0 0,-1 0 0,-5 1 0,3 1 0,-17 0 0,-8 1 0,-8-1 0,-6-2 0,-4 1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37.3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24575,'16'-2'0,"0"0"0,0 2 0,-1 0 0,2 0 0,4 0 0,2 0 0,4 0 0,-1 0 0,-3 0 0,-1 0 0,-3 0 0,0 0 0,-2 0 0,1 0 0,-2 0 0,1 0 0,0 0 0,2 0 0,2 0 0,1 0 0,3 0 0,0 0 0,2 0 0,-1 0 0,0 0 0,0 0 0,-2 0 0,-1 0 0,-2 0 0,0 0 0,-1 0 0,0 0 0,0 0 0,0 0 0,0 0 0,-2 0 0,1 0 0,-1 0 0,-3 0 0,-4 0 0,-5 0 0,-3-1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40.0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24575,'45'0'0,"-10"0"0,17 0 0,-22 0 0,1 0 0,-1 0 0,3 0 0,4 0 0,-6 0 0,-7 1 0,-6 1 0,-6 1 0,-1 0 0,-6-2 0,-1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42.6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24575,'30'0'0,"2"0"0,6 0 0,-5 0 0,0-2 0,-1 1 0,0-1 0,6 2 0,-4 0 0,-4 0 0,-6 0 0,-7 0 0,-7 0 0,-6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16.8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66 24575,'25'3'0,"1"-2"0,4-1 0,7 0 0,-4 0 0,5 0 0,4 0 0,1 0 0,9 0 0,-1-1 0,0-2 0,0 0 0,1-2 0,-4 0 0,-2 0 0,-5-1 0,-5 1 0,-3-1 0,-5 1 0,-2 0 0,0 1 0,-2 1 0,0 0 0,-2 0 0,-3 2 0,0-1 0,-3 2 0,-3 0 0,-1 0 0,-3 0 0,-5-2 0,-2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44.6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24575,'20'0'0,"-2"0"0,-7 0 0,5 0 0,-1 0 0,8 0 0,5 0 0,3 0 0,4 0 0,-8 0 0,-6 0 0,-7 0 0,-6 0 0,-3 0 0,-2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46.8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24575,'24'0'0,"3"0"0,2 0 0,-2 0 0,3 0 0,3 0 0,0 0 0,5 0 0,-7 0 0,-2 0 0,-2 0 0,0 0 0,1 0 0,1 0 0,1 0 0,1 0 0,2 0 0,0 0 0,1 0 0,0 0 0,-2 0 0,-1 0 0,-1 0 0,-3 0 0,-3 0 0,-2 0 0,-2 0 0,0 0 0,-1 0 0,0 0 0,-1 0 0,1 0 0,0 0 0,1 0 0,0 0 0,0 0 0,1 0 0,-1 0 0,2 0 0,-1 0 0,1 0 0,-2 0 0,-1 0 0,0 0 0,-1 0 0,0-1 0,-1 0 0,2 0 0,0 0 0,3 0 0,1-1 0,-1 1 0,-2 0 0,-4 1 0,-2 0 0,-3 0 0,1 0 0,-4-1 0,-2-1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48.5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24575,'23'0'0,"2"0"0,1 0 0,-3 0 0,5 0 0,-1 0 0,0 0 0,3 1 0,-4 0 0,-5 1 0,-5 1 0,-7-2 0,-3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42.4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24575,'333'0'0,"-333"0"1,3-1-92,-1 1 0,0 0 0,1 0 0,-1 0 0,1 1 0,-1-1 0,0 1-1,1-1 1,-1 1 0,0 0 0,0-1 0,0 1 0,1 0 0,2 2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45.12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24575,'51'2'0,"73"13"0,-41-4 0,71-4 0,-5-1 0,-82 3 0,-33-3 0,46 1 0,-50-4-1365,-20 0-5461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47.3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33 24575,'111'-4'0,"128"-21"0,-195 22 0,75 2 0,-53 3 0,-34 0-1365,-20 2-5461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9:51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24575,'333'0'0,"-322"1"0,0 0 0,0 1 0,0 0 0,0 1 0,13 4 0,-13-3 0,0 0 0,1-1 0,-1-1 0,22 2 0,-9-4 0,34-6 0,-30 2 0,-24 4-38,0-1 0,-1 1 0,1 0 1,0 0-1,-1 1 0,1-1 0,0 1 0,-1 0 0,1 0 0,-1 0 0,1 0 0,-1 0 0,0 1 0,1 0 0,-1-1 0,0 1 1,0 1-1,0-1 0,0 0 0,-1 1 0,1-1 0,0 1 0,-1 0 0,0 0 0,0 0 0,0 0 0,0 0 0,0 0 0,-1 1 1,1-1-1,-1 1 0,0-1 0,0 1 0,0-1 0,0 6 0,0 8-6788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52.7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29 24575,'45'0'0,"10"0"0,8 0 0,4 0 0,16-3 0,6-3 0,2-1 0,-7 1 0,-28 3 0,-21 2 0,-22 0 0,-7 1 0,-10-1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54.6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24575,'53'0'0,"11"0"0,15 0 0,-10 0 0,1 0 0,0 0 0,-2 0 0,9 0 0,-19 0 0,-17 0 0,-15 0 0,-13 0 0,-7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56.7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77 24575,'23'0'0,"1"0"0,2 0 0,-3 0 0,6 0 0,10 0 0,11 0 0,19 0 0,5 0 0,5 0 0,-1 0 0,-4-2 0,-3 0 0,-3-1 0,-6-2 0,-2 1 0,-2-1 0,-4 1 0,-1-1 0,-5-1 0,-1-1 0,-2 0 0,1 0 0,0 1 0,1 1 0,-2 2 0,-4 0 0,-3 2 0,-4 0 0,-2 1 0,-4 0 0,0 0 0,-1 0 0,0 0 0,2 0 0,0 0 0,3 0 0,0 0 0,1 0 0,-1 0 0,0 0 0,-2 0 0,1 0 0,0 0 0,0 0 0,-1 0 0,1 0 0,-3 0 0,-2 0 0,-2 0 0,-3 0 0,-4 0 0,-2 0 0,-6 0 0,-1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20.2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45 24575,'27'0'0,"0"0"0,0 0 0,-4 0 0,5 0 0,4 0 0,2 0 0,7 0 0,-2 0 0,-3 0 0,-3 0 0,-1 0 0,-1 0 0,-2 0 0,1 0 0,-1 0 0,1 0 0,-3 0 0,-3 0 0,-2 0 0,-2 0 0,-2 0 0,0 0 0,1 0 0,3 0 0,0 0 0,2 0 0,2 0 0,1 1 0,1 0 0,1 2 0,1-1 0,0-1 0,2 0 0,1-1 0,1 0 0,1 0 0,-1 1 0,3 0 0,3 1 0,0-1 0,1-1 0,1 0 0,1 0 0,-1 0 0,0 0 0,-1 0 0,-1 0 0,0 0 0,-1 0 0,0 0 0,0 0 0,-1 0 0,0 0 0,-3 0 0,-1 0 0,-1 0 0,-1 0 0,1 0 0,0 0 0,0 0 0,2 0 0,1 0 0,1 0 0,0 0 0,-1 0 0,-2 0 0,-1 0 0,-2 0 0,-1 0 0,1 0 0,1 0 0,3 0 0,1 0 0,1 0 0,2 0 0,1 0 0,-1 0 0,-1 0 0,-3 0 0,-1 0 0,0 0 0,0 0 0,0 0 0,0-1 0,-2 0 0,1-1 0,-2 1 0,0 0 0,0-1 0,-2 1 0,0-1 0,-1 1 0,-1 0 0,2 0 0,0 1 0,0-1 0,2 0 0,-1 0 0,-1-2 0,-2 1 0,-3-1 0,-2 0 0,-4 0 0,-1 0 0,-1 1 0,1 0 0,0 0 0,-3 1 0,-3 0 0,-3 1 0,-4-1 0,-19-6 0,10 5 0,-14-5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4:59.2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24575,'38'0'0,"2"0"0,3 0 0,-3 0 0,6 0 0,2 0 0,5 0 0,13 0 0,2 0 0,7 0 0,6 0 0,0 0 0,3 0 0,-4 1 0,-3 1 0,1 1 0,-5 0 0,-4 0 0,-4 1 0,-6 0 0,-2 0 0,-7 0 0,-3 0 0,-4 1 0,-2 0 0,0 0 0,0 0 0,0 1 0,-2-2 0,-3 0 0,-1-1 0,-1-2 0,0 0 0,2 1 0,1 0 0,3 0 0,1 0 0,2-1 0,2 0 0,0-1 0,-2 0 0,-2 0 0,-8 0 0,-2 0 0,2 0 0,2 0 0,5 0 0,-3 0 0,-4 0 0,1 0 0,-2 0 0,2 0 0,-2 1 0,0 1 0,0 1 0,1-1 0,2 0 0,-3 0 0,-1 1 0,-3-1 0,-3 0 0,0-1 0,-1-1 0,1 0 0,3 0 0,1 0 0,3 0 0,2 0 0,2 0 0,4 0 0,2 0 0,3 0 0,1 0 0,1 0 0,-1 0 0,-4 0 0,-4 0 0,-6 0 0,-7-1 0,-7 0 0,-5 0 0,-4 0 0,-4 1 0,-2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00.7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24575,'34'0'0,"5"0"0,5 0 0,-5 0 0,2 0 0,6 0 0,6 0 0,14 0 0,-2 0 0,-2 3 0,-4 0 0,-5 1 0,-5 0 0,-7-2 0,-3-1 0,-4-1 0,-1 0 0,-1 0 0,0 0 0,2 0 0,0 0 0,-2 0 0,-3 0 0,-4 0 0,-7 1 0,-6 0 0,-2 1 0,-4 0 0,-1 0 0,-20 1 0,11-1 0,-13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02.2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24575,'42'0'0,"3"0"0,3 0 0,-5 0 0,9 0 0,9 0 0,14 0 0,19 0 0,5 0 0,0 0 0,-4 3 0,-4 3 0,-12 1 0,-12 1 0,-16 0 0,-15-1 0,-14 0 0,-8-2 0,-8-2 0,-1-1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07.2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24575,'23'1'0,"3"1"0,5-2 0,-3 0 0,-1 0 0,-1 0 0,0 0 0,6 0 0,-1 0 0,-4 0 0,-12 0 0,-7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09.5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24575,'60'0'0,"11"0"0,20 0 0,-9 0 0,10 0 0,-2 0 0,-1 0 0,11 0 0,-22 0 0,-17 0 0,-20 0 0,-17 0 0,-18 0 0,-2 0 0,-9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11.5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24575,'29'0'0,"3"0"0,1 0 0,0 0 0,4 0 0,7 0 0,5 0 0,10 2 0,-5-1 0,-4 1 0,-5-1 0,-6-1 0,-1 1 0,-2 0 0,-2 1 0,-2-1 0,-4-1 0,-1 0 0,-2 0 0,0 0 0,0 0 0,-2 0 0,1 0 0,0 0 0,1 0 0,0 0 0,1 0 0,0 0 0,0 0 0,2 0 0,-1 0 0,2 0 0,-1 0 0,-2 0 0,0 0 0,-3 0 0,-1 0 0,-2 0 0,-2 0 0,-2 0 0,0 0 0,-4 0 0,-1 0 0,-1 0 0,-4 0 0,-26 0 0,16 0 0,-20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12.9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24575,'23'0'0,"1"0"0,1 0 0,-3 0 0,-1 0 0,2 0 0,3 0 0,5 0 0,-2 0 0,-1 0 0,-5 0 0,-10 0 0,-5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02.23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24575,'111'-8'0,"4"-1"0,-80 9 0,0 1 0,0 2 0,0 1 0,39 10 0,-9 0 0,71 7 0,-96-16 0,7-3 305,-36-2-639,-1 0 0,1 1 0,-1 0 0,19 4 0,-19-1-6492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04.1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24575,'140'-2'0,"149"4"0,-201 5 0,40 2 0,18-10-1365,-132 1-5461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06.3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24575,'6'1'0,"1"0"0,-1 1 0,1 0 0,-1 0 0,0 0 0,0 1 0,0 0 0,11 7 0,10 4 0,-13-8 0,0-2 0,1 1 0,0-2 0,-1 0 0,1-1 0,21 1 0,92-7 0,-104 1 0,47-13 0,-22 4 0,-28 6 256,-17 5-418,-1 0 0,0 0 0,1 0 0,-1 0-1,1 0 1,0 1 0,-1-1 0,1 1 0,5 1 0,0 1-6664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22.4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26 24575,'37'2'0,"0"0"0,-9-2 0,-5 0 0,1 0 0,0 0 0,2 0 0,3 0 0,-1 0 0,-1 0 0,1 0 0,0 0 0,2 0 0,0 0 0,0-1 0,0-1 0,-1-2 0,0 0 0,0 0 0,0 0 0,0 0 0,-2 1 0,-1 1 0,-4 1 0,-4 1 0,-3 0 0,-3 0 0,-3 0 0,-4 0 0,-2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10.6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21389,'773'0'0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47.6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24575,'28'0'0,"4"0"0,4 0 0,-4 0 0,-1 0 0,-2 0 0,0 0 0,5 0 0,-4 0 0,-1 0 0,-1 0 0,-2 0 0,0 0 0,-2 0 0,-1 0 0,1 0 0,2 0 0,2 0 0,1 1 0,3 1 0,-2 1 0,0 0 0,-6-1 0,-4-1 0,-6 1 0,-8-2 0,-2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49.4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24575,'40'0'0,"5"0"0,1 0 0,0 0 0,6 0 0,2 0 0,2 0 0,2 0 0,-12 1 0,-7 0 0,-10 1 0,-7 2 0,-7-1 0,-8-1 0,-3-1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51.3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24575,'40'2'0,"2"0"0,0-2 0,-6 0 0,1 0 0,2 0 0,1 0 0,9 0 0,-4 2 0,-2-1 0,-1 2 0,-2-1 0,-3-1 0,-1 1 0,-3-2 0,-2 0 0,0 0 0,-2 1 0,5 1 0,1-1 0,3-1 0,2 0 0,0 2 0,0-1 0,-1 0 0,0 0 0,0-1 0,-1 0 0,0 0 0,1 0 0,-2 0 0,0 0 0,-1 0 0,-1 0 0,-4 0 0,-3 0 0,-1 0 0,-2 0 0,0 0 0,-1 0 0,-3 0 0,0 0 0,-1 1 0,0 0 0,-1 0 0,-2 0 0,-2 0 0,-2 0 0,-2 0 0,-1 0 0,-6-2 0,-2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53.1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24575,'46'0'0,"14"0"0,22 0 0,-9 0 0,3 0 0,-7 0 0,-4 0 0,6 0 0,-18 0 0,-12 0 0,-10 0 0,-7 0 0,-6 0 0,-4 1 0,-3 1 0,-6-1 0,-1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56.2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24575,'41'0'0,"-3"0"0,2 0 0,7 0 0,4 0 0,4 0 0,-11 0 0,-13 0 0,-12 0 0,-10 0 0,-5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5:58.8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24575,'26'0'0,"8"0"0,17 0 0,-3 0 0,10 0 0,6 0 0,-1 0 0,10 0 0,-15 0 0,-12 0 0,-12 0 0,-10 0 0,-8 0 0,-9 0 0,-3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00.7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11 24575,'25'0'0,"1"0"0,-2 0 0,-2 0 0,7 0 0,3 0 0,5 0 0,5 0 0,0 0 0,2 0 0,1 0 0,5 0 0,3 0 0,2 0 0,-2 0 0,-3 0 0,-5 0 0,-6-1 0,-1 0 0,-4 0 0,0 0 0,0-1 0,-1 0 0,-1 1 0,1 0 0,-3 1 0,-1 0 0,0 0 0,-1 0 0,1 0 0,1 0 0,4 0 0,2 0 0,2 0 0,0 0 0,0 0 0,-3 0 0,-2 0 0,-2 0 0,-3 0 0,-3 0 0,-3 0 0,-3 0 0,-1 0 0,-2 0 0,0 0 0,-1 0 0,-1 0 0,-2 0 0,-1 0 0,-7 0 0,-19 0 0,7 0 0,-10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02.9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81 24575,'45'0'0,"1"0"0,-2 0 0,-4 0 0,2 0 0,5 0 0,7 0 0,11 0 0,2 0 0,1 0 0,0 0 0,-3 0 0,-3 0 0,-1 0 0,-1 0 0,1 0 0,-2 0 0,1-1 0,-4-2 0,-1 0 0,-6-1 0,-4 1 0,-2 1 0,-3-1 0,0 0 0,0-1 0,0 0 0,0 1 0,-1-1 0,-2 1 0,-2 1 0,1 0 0,-1 0 0,3 0 0,1 1 0,0-1 0,-1 0 0,-4 0 0,-2 0 0,-3-1 0,-1 1 0,-2-2 0,0 2 0,-1-1 0,0 1 0,0 0 0,1 1 0,-1 0 0,1-1 0,0 1 0,-4 0 0,-1 1 0,-3 0 0,-1 0 0,-1 0 0,-1 0 0,0 0 0,-1 0 0,-1 0 0,-2 0 0,-1 0 0,-4 0 0,-1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05.3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34 24575,'46'0'0,"6"0"0,12 0 0,-9 0 0,9 0 0,4 0 0,1 0 0,16 0 0,-10 0 0,-6 0 0,-8 0 0,-4 0 0,-4 0 0,-1 0 0,-3 0 0,-4 0 0,-4 0 0,-2 0 0,-2 0 0,-3 0 0,0 0 0,0 0 0,2 0 0,0 0 0,-2 0 0,-2 0 0,-1 0 0,-1 0 0,-1 0 0,0 0 0,0 0 0,-1 0 0,-1 0 0,-1 0 0,-1 0 0,1 0 0,3 0 0,2 0 0,3 0 0,1 0 0,1 0 0,1 0 0,-1 0 0,-1 0 0,0 0 0,-2-1 0,-3-1 0,-3 0 0,-3-1 0,-2 1 0,-1 0 0,0 1 0,-1 0 0,-1 1 0,-2-1 0,-1 0 0,0 0 0,0 0 0,1 0 0,0 0 0,-1 0 0,-1 0 0,-1 1 0,-2 0 0,-1-1 0,-2 0 0,0 0 0,0-1 0,2 0 0,0 1 0,0 0 0,-1 1 0,-2-1 0,-3 1 0,-1-1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20.54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1915 198 24575,'-9'-1'0,"1"-1"0,-1 1 0,0-2 0,1 1 0,-1-1 0,-13-7 0,-8-1 0,1 3 0,0 2 0,0 1 0,-1 1 0,0 2 0,-40 2 0,31 0 0,-1-2 0,-42-7 0,-112-11 0,69 11 0,115 8 0,-155-14 0,133 14 0,1 1 0,-1 2 0,-37 7 0,13 0 0,0-3 0,-89-2 0,132-4 0,0 2 0,0-1 0,0 2 0,0-1 0,1 2 0,-1 0 0,1 0 0,0 1 0,0 1 0,-19 11 0,1 4 0,0 0 0,-41 40 0,57-47 0,2 1 0,-1 0 0,-15 26 0,16-23 0,0-1 0,-23 25 0,14-21 0,7-9 0,1 1 0,-12 17 0,21-25 0,1 1 0,0-1 0,0 0 0,0 1 0,0 0 0,1 0 0,0 0 0,1 0 0,-1 0 0,0 7 0,-1 30 0,5 70 0,0-42 0,-2-55 0,1 0 0,0 0 0,1-1 0,1 1 0,1 0 0,0-1 0,1 0 0,0 0 0,1 0 0,1 0 0,1-1 0,0 0 0,16 21 0,-3-9 0,-2 1 0,0 0 0,27 56 0,-39-68 0,0-1 0,13 18 0,-16-27 0,0 0 0,0 0 0,1 0 0,0 0 0,-1-1 0,2 1 0,-1-1 0,10 5 0,10 4 0,-1 0 0,-1 2 0,39 31 0,44 41 0,-91-78 0,0 1 0,0-2 0,1 0 0,0-1 0,31 9 0,241 84 0,-228-76 0,-29-13 0,1-2 0,59 11 0,66-2 0,-62-9 0,444 6 0,-357-17 0,217 2 0,-376 0 0,-1-2 0,1-1 0,-1-1 0,0-1 0,39-14 0,103-53 0,-62 25 0,52-28 0,-129 62 0,7-6 0,54-41 0,-38 24 0,-27 22 0,-1-1 0,0-1 0,27-30 0,-41 39 0,0-1 0,0 1 0,-1-1 0,0-1 0,-1 1 0,0-1 0,0 1 0,-1-1 0,0 0 0,0 0 0,-1-1 0,2-16 0,9-68 0,2-22 0,-14 103 0,-1 0 0,0 0 0,-1 0 0,0 0 0,-1 1 0,0-1 0,-1 0 0,-1 1 0,0 0 0,-1 0 0,-8-17 0,-33-45 0,-2 1 0,-98-109 0,128 159 0,-1 2 0,-2 0 0,0 1 0,-1 2 0,-1 0 0,0 1 0,-1 1 0,-48-22 0,25 19 0,-89-24 0,-54 2 0,21 4 0,154 34 0,-191-44 0,150 37 0,-97-5 0,100 11 108,-100-21 0,48 6-1689,81 15-5245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14.71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24575,'125'8'0,"2"1"0,-100-10 0,26 1 0,80 9 0,-66-6 314,-53-3-650,1 0 0,-2 1 1,1 1-1,25 5 0,-29-4-6490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16.6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24575,'137'1'0,"149"-3"0,-184-5 0,35-2 0,7 10-1365,-129-1-5461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18.2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24575,'34'0'0,"294"-13"0,-294 10 0,-1 1 0,1 2 0,0 2 0,47 7 0,-81-9 0,10 4 0,-1 15 0,2 44-309,7 112 0,-16-147-438,9 130-6079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20.9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24575,'2'2'0,"0"-1"0,1 1 0,-1-1 0,0 0 0,0 0 0,1 0 0,-1 0 0,1 0 0,-1 0 0,1-1 0,-1 1 0,4-1 0,33 3 0,-27-3 0,365 1 0,-194-2 0,-181 1-54,0-1-1,0 1 0,0 0 1,0 0-1,0 0 1,0 0-1,0 1 0,0-1 1,0 0-1,0 1 1,0-1-1,0 1 0,0 0 1,0 0-1,0 0 0,-1 0 1,1 0-1,0 0 1,-1 0-1,1 0 0,0 1 1,-1-1-1,0 1 1,3 2-1,0 5-6771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1:17.0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1307 258 24575,'-567'0'0,"538"1"0,0 2 0,1 0 0,-1 2 0,1 1 0,0 2 0,0 0 0,1 2 0,0 1 0,1 1 0,1 1 0,-37 25 0,-135 87 0,182-114 0,1 1 0,1 0 0,-1 0 0,2 2 0,0-1 0,1 2 0,0 0 0,1 0 0,0 0 0,2 2 0,0-1 0,0 1 0,2 0 0,0 0 0,1 1 0,1-1 0,0 1 0,-1 33 0,5-42 0,0-1 0,0 1 0,1 0 0,1-1 0,-1 1 0,1-1 0,1 0 0,-1 1 0,2-1 0,-1 0 0,1 0 0,0-1 0,0 1 0,1-1 0,0 0 0,1 0 0,-1-1 0,1 1 0,1-1 0,-1-1 0,14 10 0,-17-13 0,27 18 0,53 45 0,52 59 0,-108-104 0,0-1 0,1-2 0,53 25 0,-11-6 0,-31-16 0,0-1 0,2-2 0,0-2 0,0-2 0,2-2 0,43 7 0,17-3 0,1-4 0,0-4 0,155-11 0,-206-2 0,0-2 0,69-20 0,96-46 0,73-32 0,-209 72 0,109-62 0,7-3 0,-177 89 0,51-20 0,-2-4 0,91-58 0,-141 78 0,10-7 0,1 1 0,41-20 0,-64 35 0,0 0 0,0 0 0,-1-1 0,1 0 0,-1-1 0,-1 1 0,1-2 0,-1 1 0,0 0 0,-1-1 0,0 0 0,4-9 0,9-10 0,4-9 0,-1 0 0,-2-2 0,15-40 0,31-125 0,-55 173 0,-5 18 0,-1 0 0,-1-1 0,0 1 0,1-13 0,-4 21 0,1 1 0,-1 0 0,0 0 0,-1 0 0,1 0 0,0 0 0,-1 0 0,0 0 0,0 0 0,0 0 0,0 0 0,0 0 0,-1 0 0,1 0 0,-1 1 0,0-1 0,1 1 0,-1-1 0,-1 1 0,1 0 0,-3-3 0,-6-3 0,0 1 0,0 1 0,-1 0 0,0 0 0,0 1 0,0 1 0,-21-6 0,-95-12 0,98 18 0,-67-5-682,-142 4-1,213 5-6143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11.2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24575,'40'0'0,"11"0"0,11 0 0,-4 0 0,7 0 0,3 0 0,6 0 0,9 0 0,-17 0 0,-13 0 0,-14 0 0,-11 0 0,-8 0 0,-10 0 0,-5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13.4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24575,'36'0'0,"17"0"0,25 0 0,12 0 0,-16 0 0,-8 0 0,-13 0 0,-8 0 0,2 0 0,-18 0 0,-11 0 0,-15-4 0,-7-1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15.2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15 24575,'45'0'0,"12"0"0,20 0 0,-3 0 0,11 0 0,3 0 0,-5 0 0,11 0 0,-13 0 0,-7 0 0,-1 0 0,-4 0 0,-3 0 0,-4 0 0,-6 0 0,-3 0 0,-5 0 0,-3 0 0,1 0 0,-1 0 0,3 0 0,0 0 0,-2 0 0,-3 0 0,-3 0 0,-1 0 0,0 0 0,1 0 0,2 0 0,-1-2 0,-2-1 0,0 0 0,-3 1 0,-2 2 0,-3-1 0,-2 0 0,0 0 0,-1-1 0,-1 2 0,-2 0 0,-2 0 0,0 0 0,-1 0 0,1 0 0,-2 0 0,-3 0 0,-3 0 0,-4 0 0,-3 0 0,-4 0 0,0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16.8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24575,'34'0'0,"7"0"0,6 0 0,-1 0 0,14 0 0,5 0 0,11 0 0,11 0 0,-12 0 0,-10 1 0,-18 2 0,-12-1 0,-12 1 0,-8-1 0,-4-1 0,-5 0 0,-2-1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19.1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24575,'23'0'0,"1"0"0,-4 0 0,4 0 0,-2 0 0,3 0 0,1 0 0,1 0 0,5 0 0,-5 0 0,-4 0 0,-5 0 0,-5 0 0,-4 0 0,-4 0 0,-3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24.54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1428 344 24575,'-801'0'0,"761"3"0,-1 2 0,2 1 0,-1 2 0,-64 22 0,3-2 0,82-23 0,0 0 0,0 2 0,-25 11 0,37-14 0,1 0 0,0 0 0,-1 0 0,1 1 0,1 0 0,-1 0 0,1 0 0,0 1 0,0-1 0,0 1 0,-6 12 0,-1 6 0,2 0 0,0 1 0,2-1 0,-10 48 0,-6 105 0,19 54 0,6-169 0,0-42 0,0 0 0,2 1 0,0-1 0,2 0 0,0-1 0,10 25 0,58 108 0,-72-149 0,30 68 0,-26-56 0,0-1 0,1 0 0,1 0 0,0 0 0,1-1 0,1 0 0,18 21 0,3-9 0,0-1 0,1-1 0,1-2 0,68 32 0,-67-38 0,1-2 0,0-1 0,53 10 0,-23-6 0,24 4 0,1-4 0,130 7 0,-132-15 0,-22-2 0,1-2 0,89-7 0,-37-5 0,67-8 0,-156 11 0,0 0 0,-1-3 0,0 0 0,36-16 0,-2-2 0,1 3 0,1 3 0,80-15 0,-2 12 0,-70 13 0,133-36 0,-157 31 0,-1-2 0,0-2 0,-1-2 0,53-34 0,-58 31 0,1 1 0,76-28 0,35-18 0,-139 60 0,-1 0 0,0 0 0,-1-1 0,0-1 0,18-21 0,-5 6 0,-15 16 0,1 1 0,1 1 0,-1 0 0,17-9 0,-18 12 0,0-1 0,0 0 0,-1 0 0,0-1 0,-1 0 0,1 0 0,-2-1 0,9-10 0,-2 1 0,1 0 0,0 1 0,30-24 0,-23 22 0,26-29 0,-42 40 0,1-1 0,-1 0 0,-1-1 0,0 1 0,0-1 0,0 0 0,4-16 0,-6 15 0,-1 0 0,0-1 0,-1 1 0,0-1 0,-1 1 0,0-1 0,0 1 0,-1 0 0,-1-1 0,1 1 0,-2 0 0,0 0 0,0 0 0,0 0 0,-2 0 0,1 1 0,-1-1 0,0 1 0,-1 1 0,0-1 0,0 1 0,-1 0 0,0 0 0,-15-11 0,-26-17 0,22 17 0,-28-27 0,11 10 0,0 1 0,-3 2 0,-87-48 0,86 59 0,0 2 0,-98-27 0,36 13 0,-210-64 0,225 75 0,-143-16 0,134 28 0,1-4 0,-153-43 0,196 42 0,0 2 0,-94-10 0,-123 13 0,273 11 0,-15 0 0,-30 4 0,42-3 0,0 0 0,-1 1 0,1 0 0,0 0 0,0 1 0,0 0 0,0 0 0,-5 4 0,-12 9 0,-36 32 0,50-40 0,1 0 0,0 1 0,1 0 0,0 0 0,1 1 0,-11 19 0,-10 25-1365,13-30-5461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21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24575,'38'0'0,"12"0"0,21 0 0,0 0 0,10 0 0,1 0 0,-3 0 0,5 0 0,-19 0 0,-15 0 0,-16 0 0,-11 0 0,-8 0 0,-8 0 0,-3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23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24575,'37'0'0,"7"0"0,6 0 0,-4 0 0,4 0 0,-1 0 0,0 0 0,12 0 0,-3 0 0,1 0 0,1 0 0,-2 0 0,-2 0 0,-4 0 0,-3 0 0,-2 0 0,-2 0 0,-2-1 0,-1 0 0,-3-2 0,-3 1 0,-7 0 0,-7 1 0,-7 1 0,-5 0 0,-3 0 0,-2 0 0,-1-1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6:24.88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24575,'26'0'0,"8"0"0,10 0 0,-1 0 0,15 0 0,14 0 0,17 0 0,-37 0 0,1 0 0,45 2 0,-8 0 0,-12-1 0,-5 0 0,-8-1 0,-3 0 0,-3 0 0,-3 0 0,-1 0 0,-2 0 0,-3 0 0,-4-2 0,0 1 0,-3 0 0,-3 0 0,-4 1 0,-5 0 0,-4 0 0,-3 0 0,-3 0 0,-3 0 0,-3 0 0,-4 0 0,-8-3 0,-2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24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24575,'733'0'0,"-606"-9"0,-95 5 0,0 1 0,1 2 0,-1 1 0,55 7 0,-68-3-1365,-2-1-5461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26.6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46 24575,'27'0'0,"21"0"0,84 10 0,-106-8 0,1-1 0,0-1 0,49-6 0,9-1 0,-28 5 0,0-3 0,-1-3 0,68-17 0,-123 25 4,4-2-156,-1 1 0,0 0 0,1 1 0,-1-1 0,1 1-1,-1 0 1,1 0 0,4 0 0,1 3-6674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28.0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24575,'23'6'0,"1"-1"0,35 4 0,-8-2 0,79 14 0,232 35 0,5-33 0,-187-24-1365,-165 1-5461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30.6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24575,'78'0'0,"355"10"0,-130-4-212,-232-6-941,-58 0-5673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32.52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24575,'669'26'0,"-640"-24"0,95-1 0,10 1 0,-118 1-1365,-4 0-5461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1:26.3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1055 336 24575,'-53'0'0,"1"3"0,-1 2 0,1 3 0,1 1 0,-81 27 0,94-22 0,25-8 0,-1 0 0,0-2 0,0 0 0,-18 3 0,16-4 0,-1 0 0,1 1 0,0 1 0,0 1 0,1 0 0,-17 9 0,-83 56 0,106-65 0,-13 10 0,-24 24 0,29-25 0,0 0 0,-32 20 0,41-30 0,1 0 0,0 1 0,0 0 0,0 1 0,1-1 0,0 1 0,0 0 0,1 1 0,-6 10 0,0 2 0,1 0 0,-13 35 0,18-38 0,1 1 0,0-1 0,2 0 0,-2 25 0,4 72 0,1-78 0,0-23 0,0-1 0,0 0 0,1 1 0,1-1 0,0 0 0,1 0 0,0 0 0,10 19 0,1-6 0,0-1 0,32 38 0,4 5 0,20 24 0,-59-79 0,0 0 0,0 0 0,1-1 0,27 17 0,74 50 0,-71-47 0,72 40 0,-93-62 0,-1 0 0,1-2 0,31 6 0,24 9 0,95 32 0,-137-46 0,0-2 0,1-1 0,39 0 0,245-17 0,-108 1 0,24 10 0,16-1 0,-198-2 0,-1-2 0,1-3 0,80-24 0,150-64 0,224-78 0,-494 171 0,110-36 0,-101 31 0,-1-1 0,0-1 0,28-18 0,233-176 0,-236 173 0,-35 25 0,-2 1 0,1-2 0,-1 0 0,0 0 0,0-1 0,-1 0 0,0 0 0,8-13 0,-6 6 0,217-352 0,-185 291 0,-4-3 0,53-154 0,-79 197 0,22-45 0,-26 63 0,-7 16 0,-1 0 0,0-1 0,0 1 0,0-1 0,0 1 0,-1-1 0,1 1 0,-1-1 0,0 1 0,0-1 0,0 1 0,-1-1 0,1 1 0,-1-1 0,0 1 0,0-1 0,0 1 0,0-1 0,-1 1 0,1 0 0,-1 0 0,0 0 0,0 0 0,0 0 0,0 0 0,0 1 0,-1-1 0,0 1 0,-3-4 0,-5-3 0,-1 0 0,-1 1 0,1 0 0,-1 1 0,-22-9 0,8 5 0,-1 2 0,-1 0 0,1 2 0,-1 1 0,-44-3 0,-148 7 0,130 4 0,23 1 0,0 3 0,0 3 0,1 3 0,0 3 0,-100 36 0,-306 153 0,400-170 0,-148 56-1365,198-82-5461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7:53.0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24575,'35'0'0,"0"0"0,-3 0 0,-7 0 0,-3 0 0,-1 0 0,1 0 0,4 0 0,-1 0 0,1 0 0,-2 0 0,-1 0 0,-2 0 0,-3 0 0,-2-2 0,-8 2 0,-3-2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28.18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28 24575,'29'0'0,"4"0"0,5 0 0,-7 0 0,-1 0 0,-2 0 0,-1 0 0,5 0 0,-3 0 0,2 0 0,2 0 0,0 0 0,0 0 0,-1-2 0,-2-1 0,-1 0 0,-2-1 0,-2 3 0,-1 0 0,-2 1 0,-3 0 0,-3 0 0,-6-1 0,-6-4 0,-2 3 0,-3-3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7:55.8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24575,'23'0'0,"4"0"0,5 0 0,-3 0 0,1 0 0,0 0 0,0 1 0,4 0 0,-3 2 0,-3-1 0,0 0 0,0 1 0,-2-2 0,1 0 0,-2-1 0,-1 0 0,0 0 0,-2 0 0,0 1 0,1 0 0,0 1 0,0-1 0,-2-1 0,0 0 0,0 0 0,1 0 0,2 0 0,4 0 0,1 0 0,1 0 0,0 0 0,0 0 0,-2 0 0,0 0 0,-1 0 0,-1 0 0,-2 0 0,-2 1 0,-1 0 0,1 1 0,0 0 0,-1-1 0,1 0 0,-1 0 0,-2-1 0,0 0 0,-2 0 0,0 0 0,0 0 0,0 0 0,1 0 0,0 0 0,-2 0 0,0 0 0,0 0 0,0 0 0,2 0 0,1 0 0,2 0 0,2 0 0,0 0 0,0 0 0,-2 0 0,0 0 0,0 0 0,-2 0 0,0 0 0,-1 1 0,-1 0 0,1 0 0,-2 0 0,0-1 0,0 0 0,1 0 0,0 0 0,1 0 0,1 0 0,1 0 0,0 0 0,1 0 0,-1 0 0,-2 0 0,1 0 0,-1 0 0,-1 0 0,-1 0 0,-2 0 0,-2 0 0,-2 0 0,0 0 0,-2 0 0,1 0 0,-2 0 0,-2 0 0,-16-9 0,8 7 0,-10-7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7:58.1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24575,'26'2'0,"2"-1"0,4-1 0,-2 0 0,7 0 0,5 0 0,3 0 0,8 0 0,-4 1 0,-1 1 0,0-1 0,-1 1 0,-4-2 0,-3 0 0,-3 0 0,-3 0 0,-2 0 0,-1 0 0,-1 0 0,-1 0 0,0 0 0,1 0 0,-1 0 0,-1 0 0,-1 0 0,-2 0 0,0 0 0,-1 0 0,-2 0 0,0 0 0,-2 1 0,0 1 0,-1 1 0,1-1 0,0 0 0,1 0 0,0-1 0,-1-1 0,1 0 0,-2 0 0,0 0 0,0 0 0,1 0 0,0 0 0,2 0 0,-1 0 0,-1 0 0,0 0 0,-1 2 0,-1-1 0,-1 1 0,1-1 0,0 1 0,-1-1 0,1-1 0,-1 0 0,0 0 0,1 0 0,-1 0 0,-4 0 0,-5 0 0,-4 0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01.0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24575,'31'0'0,"-1"0"0,-8 0 0,-4 0 0,-3 0 0,-1 0 0,1 0 0,3 0 0,1 0 0,1 0 0,1 0 0,3 0 0,0 0 0,0 0 0,-3 1 0,-5 0 0,-7-1 0,-5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16.8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24575,'20'0'0,"1"0"0,-6 0 0,7 0 0,-7 0 0,5 0 0,-11 0 0,-2 0 0,-4 0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18.71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24575,'74'0'0,"14"0"0,-37 0 0,1 0 0,43 0 0,-24 0 0,-24 0 0,-14 0 0,-18 0 0,0 0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21.2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24575,'21'0'0,"0"0"0,-6 0 0,-2 0 0,2 0 0,1 0 0,3 0 0,6 0 0,1 0 0,4 0 0,2 0 0,1 0 0,2 0 0,1 0 0,-1 0 0,-2 0 0,-2 0 0,-2 0 0,2 0 0,0 0 0,0 0 0,-1 0 0,-4 0 0,0 0 0,0 0 0,1 0 0,0 0 0,3 0 0,-1 0 0,2 0 0,1 0 0,-1 0 0,-1 0 0,1 0 0,-1 0 0,0 0 0,-1 1 0,-1 0 0,1 1 0,-1 0 0,-1 1 0,-2 0 0,0-1 0,-2 0 0,-2-1 0,-1 0 0,-1 1 0,-1-1 0,0 0 0,-2 0 0,0-1 0,2 0 0,-1 0 0,2 0 0,2 0 0,2 1 0,1 1 0,3-1 0,-1 1 0,2-1 0,1 1 0,-1-1 0,1-1 0,-1 1 0,-1 0 0,-1 0 0,0 2 0,-1-2 0,0 1 0,0 1 0,-1-2 0,0 0 0,2 0 0,-1 1 0,0-1 0,-2 0 0,-1-1 0,-1 0 0,-1 0 0,0 0 0,-3 0 0,1 0 0,-1 0 0,0 0 0,-1 0 0,0 0 0,-3 0 0,0 0 0,-1 0 0,-5-1 0,-4-2 0,-15-8 0,7 5 0,-8-3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23.4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24575,'27'0'0,"0"0"0,-4 0 0,-3 0 0,6 0 0,6 0 0,7 0 0,10 0 0,2 0 0,-1 0 0,-2 0 0,-4 0 0,-5 0 0,-4 0 0,-4 0 0,-4 0 0,-3 0 0,-3 0 0,-1 0 0,1 0 0,0 0 0,1 0 0,2 0 0,1 0 0,2 0 0,2 0 0,1 0 0,0 0 0,0 0 0,-3 0 0,-3 0 0,-3 0 0,0 0 0,-1 0 0,2 0 0,-1 0 0,1 0 0,-1 0 0,1 0 0,0 0 0,0 0 0,1 0 0,-1 0 0,-2 0 0,0 0 0,-3 0 0,-2 0 0,-3 0 0,-1 1 0,-1 1 0,-2 0 0,-5 0 0,-18-9 0,9 6 0,-12-7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25.2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18 24575,'26'1'0,"5"-2"0,3-4 0,3 0 0,8 0 0,8 3 0,7 2 0,5 0 0,-7 0 0,-8 0 0,-6 0 0,-4 0 0,-1 0 0,-1 0 0,0 0 0,-1 0 0,-1 0 0,-3 0 0,-2 0 0,-3 0 0,-2 0 0,0 0 0,-2 0 0,-2 0 0,-2 0 0,-5 0 0,-3 0 0,-2 0 0,-2 0 0,-4 0 0,-1 0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41.5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2 24575,'36'0'0,"-11"-1"0,0 1 0,-1 1 0,1 1 0,0 1 0,-1 1 0,26 8 0,-28-6 0,0-1 0,39 4 0,-32-5 0,-13-2-1365,0-1-5461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43.3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24575,'632'0'-1365,"-619"0"-5461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31.2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25 24575,'40'0'0,"0"0"0,-6-1 0,-6 0 0,2-1 0,2 1 0,3 1 0,9 0 0,0 0 0,1 0 0,1 0 0,0 0 0,2 0 0,0 0 0,1 0 0,0 0 0,-4 0 0,-1 0 0,-5 0 0,-1 0 0,0 0 0,1 0 0,3 0 0,2 0 0,1 0 0,0 0 0,-1 0 0,1 0 0,-1 0 0,-1 0 0,-1 0 0,-1 0 0,-3 0 0,-1 0 0,-1 0 0,0 0 0,-1 0 0,-2 0 0,1 0 0,-1-1 0,2 0 0,2-1 0,1 1 0,2 1 0,0 0 0,0 0 0,1 0 0,-2 0 0,3 0 0,0 0 0,2 0 0,2 0 0,3 0 0,0 0 0,-1 0 0,-1 0 0,-4 0 0,-1 0 0,-3-1 0,-2-1 0,0 1 0,-3-2 0,-3 2 0,-2-1 0,-5 0 0,-5 1 0,-4 0 0,-3 0 0,-5 1 0,-2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45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24575,'1039'0'-1365,"-1022"0"-5461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47.10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45 24575,'104'1'0,"113"-2"0,-82-19 0,-76 9 0,-31 5 244,-22 4-445,0 1 0,0-1-1,0 1 1,1 0 0,-1 1 0,0 0 0,8 0 0,-5 2-6625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29.9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29 24575,'33'0'0,"4"0"0,2 0 0,-2 0 0,6 0 0,2 0 0,5 0 0,8 0 0,-3-2 0,2 0 0,2-1 0,5 0 0,1 0 0,-3 1 0,-6 0 0,-6 0 0,-8 1 0,-8-1 0,-7 1 0,-6 1 0,-5 0 0,-6 0 0,-10-2 0,-3-1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32.7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24575,'32'0'0,"8"0"0,14 0 0,13 0 0,-11 0 0,6 0 0,1 0 0,-5 0 0,3 0 0,-18 0 0,-14 1 0,-11 1 0,-9-1 0,-5 0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36.0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41 24575,'27'0'0,"4"0"0,6 0 0,-4 0 0,6 0 0,4 0 0,3 0 0,7 2 0,-5 0 0,-3 1 0,-1 0 0,-2 0 0,-1-1 0,-4 1 0,-1-1 0,-3-1 0,0 1 0,-2-1 0,-2 1 0,-1 0 0,-1-1 0,0 2 0,-1-2 0,-2 0 0,0 0 0,-2 0 0,0 1 0,1-1 0,-1 0 0,-1-1 0,-1 0 0,0 0 0,1 0 0,2 0 0,1 0 0,0 0 0,-1 0 0,-1 0 0,-2 0 0,-1 0 0,0 0 0,0 0 0,-1 0 0,-2 0 0,0 0 0,-1 0 0,0 0 0,1 0 0,0 0 0,-1 0 0,1 0 0,1 0 0,0 0 0,2 0 0,0 0 0,1 0 0,0 0 0,1 0 0,-1-1 0,0 0 0,0-1 0,-1 0 0,-1 1 0,-1 0 0,0-1 0,0 1 0,0-1 0,1 0 0,1 1 0,0-1 0,2 1 0,-1-1 0,2-1 0,1 2 0,-1-1 0,1 0 0,-1 0 0,0 0 0,0 0 0,0 0 0,0 0 0,1 0 0,3 0 0,0 1 0,2 0 0,0 0 0,-1 0 0,-1-1 0,-2 0 0,-1 0 0,0-1 0,-1 1 0,-1 0 0,0 0 0,-4 0 0,1 1 0,-2-1 0,-1 0 0,0 1 0,-1 0 0,0 1 0,0-1 0,0 0 0,0 0 0,0 0 0,-2 1 0,-1-1 0,-1 0 0,-3 0 0,-1-1 0,-1 2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38.0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24575,'29'0'0,"2"0"0,1 0 0,2 0 0,9 0 0,7 3 0,4 2 0,10 1 0,-3 3 0,-6-2 0,-3 0 0,-6 0 0,-6-3 0,-5 0 0,-5-2 0,-1-1 0,0 0 0,1 0 0,1 1 0,0-1 0,-2-1 0,0 0 0,0 0 0,1 0 0,-1 0 0,-1 0 0,-1 0 0,-2 0 0,-1 0 0,0 0 0,-1 0 0,1 0 0,0 0 0,-2 0 0,1 0 0,-1 0 0,1 0 0,0 0 0,0 0 0,-1 0 0,-1 0 0,-3 0 0,-3 0 0,-2 0 0,1 0 0,-1 0 0,-1 0 0,-3 0 0,-3-2 0,-3 1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41.9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24575,'45'0'0,"7"0"0,7 0 0,8 0 0,-11 0 0,-3 0 0,-9 0 0,-9 0 0,-1 0 0,-14 0 0,-11 0 0,-5 0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44.3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24575,'35'0'0,"6"0"0,5 0 0,-2 0 0,4 0 0,0 0 0,0 0 0,7 0 0,-5 0 0,1 0 0,0 0 0,1 0 0,-3 0 0,-6 0 0,-8 0 0,-11 0 0,-11 0 0,-7 0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46.2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14 24575,'20'0'0,"1"0"0,-1 0 0,0 0 0,5 0 0,9 0 0,7 0 0,10 0 0,2 0 0,-3 0 0,-2 0 0,0 0 0,1 0 0,1 0 0,3 0 0,-3-2 0,-3-1 0,-4 0 0,-3 1 0,-2 2 0,0 0 0,-1 0 0,0 0 0,-2 0 0,0 0 0,-1 0 0,-1 0 0,-1 0 0,-2 0 0,-1 0 0,-3 0 0,-5 0 0,-4 0 0,-5 0 0,-2 0 0,-3-2 0,0 0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48.3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25 24575,'25'0'0,"5"0"0,7 0 0,-3 0 0,3 0 0,1 0 0,5 0 0,9 0 0,-2 0 0,0 0 0,0 0 0,-2 0 0,-2 0 0,0 0 0,-6 0 0,-3 0 0,-4 0 0,-4 0 0,-1 0 0,-1 0 0,0 0 0,-1 0 0,-1 0 0,-2 0 0,-2 0 0,-1 0 0,-1 0 0,-2 0 0,0 0 0,-3 0 0,-2 0 0,-1 0 0,-2 0 0,-1 0 0,1-1 0,-1 0 0,1 0 0,0 0 0,1 1 0,0 0 0,-1 0 0,0 0 0,-2 0 0,-2-3 0,-13-4 0,5 2 0,-8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33.9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57 24575,'31'0'0,"5"0"0,12 0 0,9 0 0,-7 0 0,3 0 0,3 0 0,2 0 0,13 0 0,-2 0 0,0 0 0,-3-1 0,-1-3 0,-4-1 0,-1-2 0,-2 0 0,0 0 0,0 1 0,-2 2 0,0-1 0,-4 1 0,-1 1 0,-1 0 0,-3 3 0,-1 0 0,-1 0 0,-2 0 0,-1 0 0,-3 0 0,-1 0 0,1 0 0,1 0 0,2 0 0,1 0 0,2 0 0,1 0 0,1 0 0,0 0 0,-2 0 0,-3 0 0,-4 0 0,-2 0 0,-2 0 0,1 0 0,0 0 0,-4 0 0,0 0 0,-4 0 0,-1 0 0,-2 1 0,-4 1 0,-1 2 0,-3-1 0,-2 0 0,-2 0 0,-1 0 0,-1 1 0,-2 0 0,-4-1 0,-1-1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50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24575,'518'0'0,"-485"2"-1365,-22 2-5461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52.4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24575,'397'-13'0,"-253"11"0,1 0 0,-26-13-1365,-105 15-5461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0:54.2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24575,'230'20'0,"-150"-10"0,46-7-221,-97-3-923,-11 0-5682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02.7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24575,'145'9'0,"-3"-1"0,-47-9 0,79 2 0,-158 1-1365,-2 2-5461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53.3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24575,'35'0'0,"3"0"0,1 0 0,-4 0 0,4 0 0,0 0 0,0 2 0,5 2 0,-7 1 0,-9 0 0,-7-1 0,-12-2 0,-4-2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55.5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24575,'30'0'0,"-1"0"0,4 0 0,-9 0 0,0 0 0,0 0 0,5 0 0,12 0 0,6 0 0,5 0 0,2 0 0,2 0 0,2 0 0,-1 0 0,0 0 0,-4 0 0,-3 0 0,-4 0 0,-4 0 0,-3 0 0,0 0 0,1 0 0,2 0 0,1 1 0,1 0 0,1 1 0,-2 1 0,1-2 0,-3 2 0,0-1 0,1 0 0,-3 1 0,0-2 0,-3 1 0,-3 0 0,-1-1 0,-1 1 0,-1-1 0,-2 1 0,-2-1 0,-1-1 0,0 0 0,0 2 0,-2-1 0,0 0 0,-2 0 0,1-1 0,-1 0 0,1 0 0,0 1 0,0 0 0,0 0 0,-1 0 0,-1-1 0,0 0 0,0 1 0,0 0 0,0 1 0,1-1 0,-2-1 0,-3 0 0,-2 0 0,-1 0 0,-1 0 0,-2 0 0,-2 0 0,-2 0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8:57.3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24575,'19'0'0,"3"0"0,3 0 0,-1 0 0,5 0 0,3 0 0,4 0 0,10 0 0,-1 0 0,0 0 0,1 0 0,-4 0 0,0 0 0,-2 0 0,-1 0 0,-4 0 0,-3 0 0,-4 0 0,-4 0 0,-1 0 0,-2 0 0,-4 0 0,-4 0 0,-6 0 0,-3 0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00.0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12 24575,'38'0'0,"10"0"0,3 0 0,15 0 0,5-1 0,0-2 0,-6 0 0,-11 0 0,-16 2 0,-13 0 0,-14 1 0,-7 0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04.2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28 10 24575,'-15'1'0,"4"1"0,10-1 0,16 0 0,-8-2 0,15-2 0,-14 0 0,1 1 0,3-1 0,0 2 0,3 0 0,-1 1 0,-3 0 0,0 0 0,-1 0 0,-1 0 0,1 0 0,0 0 0,1 0 0,2 0 0,2 0 0,0 0 0,1 0 0,-1 0 0,0 0 0,0 0 0,-2 1 0,-2 0 0,0 0 0,0 0 0,1-1 0,2 0 0,2 0 0,0 0 0,3 0 0,2 0 0,-1 1 0,-1 0 0,-4 1 0,-7 0 0,-4-1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06.0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31 24575,'32'-2'0,"4"1"0,4 1 0,-3 0 0,9-1 0,3-1 0,2-3 0,9 0 0,-6-1 0,-5 2 0,-6 1 0,-5 2 0,-11 0 0,-6 1 0,-11 0 0,-4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7:35.0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548 78 24575,'-21'0'0,"-2"0"0,0 0 0,-5 0 0,-5 0 0,2 0 0,2 0 0,3 0 0,0 0 0,-1 0 0,-1 0 0,-1 0 0,-1-1 0,1 0 0,1-1 0,1-1 0,4 1 0,3-1 0,3 2 0,5-1 0,2 1 0,2 0 0,3-1 0,1 1 0,1-4 0,1 0 0,0-5 0,0-6 0,1 6 0,0-1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36.8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16 24575,'33'0'0,"4"0"0,6 0 0,9 0 0,-6 0 0,8 0 0,3-2 0,7-1 0,11-1 0,-9 0 0,-3 2 0,-10 1 0,-7 1 0,-9 0 0,-9 0 0,-13 0 0,-7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09.1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53 24575,'22'0'0,"0"0"0,-3 0 0,-5 0 0,0 0 0,2 0 0,1 0 0,5 0 0,1 0 0,1 0 0,2 0 0,0 0 0,-1 0 0,0 0 0,-1 0 0,1 0 0,-1 0 0,-2 0 0,0 0 0,-2 0 0,2 0 0,0 0 0,3 0 0,0 0 0,-1 0 0,0 0 0,-2 0 0,-1 0 0,-1 0 0,-1 0 0,0 0 0,1 0 0,2-1 0,1 0 0,4 0 0,1 0 0,1 1 0,3-2 0,2 1 0,0-1 0,-1 1 0,-2 0 0,-3 0 0,0-1 0,1 1 0,1-1 0,3 1 0,0 0 0,1-1 0,1 1 0,1-1 0,-1-1 0,1 2 0,-2-1 0,-2 0 0,0 1 0,-1 0 0,-1 1 0,0 0 0,-2 0 0,-2 0 0,-3-1 0,1 0 0,1-1 0,1 2 0,2 0 0,1 0 0,-1 0 0,2 0 0,-2 0 0,0-1 0,1 0 0,1-1 0,0 1 0,2 1 0,-1-1 0,0-1 0,1 1 0,-1 0 0,-2 0 0,0-1 0,-3 1 0,0 0 0,-1 1 0,-2 0 0,0 0 0,-1 0 0,-1 0 0,0 0 0,0 0 0,-1 0 0,-2 0 0,-2 0 0,-1 0 0,-2 0 0,0 0 0,-3 0 0,0 0 0,-4 0 0,-1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06.9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24575,'24'1'0,"44"9"0,-29-4 0,269 23 0,-223-20 315,34 0-1995,-103-9-5146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08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18 24575,'142'1'0,"152"-3"0,-209-6 0,25 0 0,-101 10 0,0 16 0,8 89 0,-4 4 0,-3-8 0,48 196 0,-38-243-1365,-3-22-5461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11.3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24575,'33'1'0,"-1"2"0,0 1 0,42 11 0,-37-9 0,1-2 0,-1-2 0,68-4 0,-24 0 0,192 2-1365,-259 0-5461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14.90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65 24575,'293'-13'0,"147"-23"0,-347 29 305,48-2-1975,-129 9-5156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1:45.28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455 80 24575,'-1'2'0,"0"0"0,0 0 0,0 0 0,0 0 0,0 0 0,0 0 0,-1 0 0,1 0 0,-1-1 0,1 1 0,-1-1 0,0 1 0,1-1 0,-1 0 0,0 0 0,-4 2 0,-1 2 0,-182 125 0,176-121 0,1 0 0,0 1 0,0 1 0,-18 21 0,-34 55 0,36-46 0,9-17 0,15-20 0,0 0 0,0 1 0,1 0 0,0 0 0,-1 0 0,1 0 0,1 0 0,-1 1 0,1-1 0,0 1 0,0-1 0,1 1 0,-1 0 0,1 0 0,0 9 0,2-1 0,0-1 0,1 0 0,1 0 0,0 0 0,1 0 0,7 16 0,38 73 0,-27-61 0,2 5 0,2-1 0,2-2 0,1 0 0,3-2 0,36 37 0,-24-29 0,-26-28 0,1-1 0,33 27 0,-41-38 0,74 52 0,-74-54 0,1-1 0,0 0 0,1-1 0,-1-1 0,25 7 0,58 4 0,23 5 0,-100-16 0,0 1 0,-1 1 0,0 1 0,24 12 0,-16-4 0,0-1 0,1-2 0,1 0 0,45 12 0,-3-10 0,1-3 0,111 3 0,143-16 0,-283 0 0,321-23 0,-315 19 0,-1-2 0,-1-2 0,57-21 0,126-60 0,-152 59 0,49-28 0,184-117 0,-251 141 0,-52 32 0,0-1 0,-1 0 0,0 0 0,0-1 0,0 1 0,0-1 0,-1 0 0,0 0 0,-1-1 0,1 1 0,-1-1 0,4-13 0,18-31 0,-6 19 0,-1-1 0,20-51 0,-30 64 0,-1-1 0,-2-1 0,0 1 0,-1-1 0,2-34 0,-6 50 0,-1 0 0,0 0 0,0 0 0,-1 1 0,0-1 0,0 1 0,0-1 0,0 1 0,-1-1 0,0 1 0,0 0 0,0 0 0,-1 1 0,1-1 0,-1 1 0,-1 0 0,-7-7 0,-9-6 0,-1 0 0,-34-19 0,50 32 0,-45-24 0,-1 2 0,-2 3 0,-91-28 0,121 42 0,1-2 0,0 0 0,1-1 0,0-2 0,0 0 0,-25-24 0,18 16 0,-1 0 0,-41-21 0,28 22 0,-1 3 0,0 1 0,-1 2 0,-1 2 0,0 3 0,-1 1 0,0 2 0,-1 3 0,-52 1 0,37 4 0,1 2 0,-114 22 0,163-22-273,0 1 0,0 1 0,0 0 0,-15 8 0,12-4-6553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36.6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24575,'25'3'0,"0"-1"0,-5 0 0,-3-1 0,0 0 0,0 1 0,1-1 0,2 0 0,0-1 0,-2 0 0,-2 0 0,0 0 0,-2 0 0,0 0 0,1 0 0,0 1 0,-1 0 0,1 0 0,-3 0 0,-1-1 0,-5 0 0,-3 0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39.1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24575,'42'0'0,"-2"0"0,-6 0 0,-6 0 0,0 0 0,1 0 0,-2 0 0,4 0 0,-8 0 0,-3 0 0,-4 0 0,-1 0 0,-3 0 0,-1 0 0,-5 0 0,-3 0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41.2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44 24575,'23'0'0,"0"0"0,-2 0 0,-3 0 0,1 0 0,1 0 0,1 0 0,6 0 0,-2 0 0,-1 0 0,0 0 0,-1 0 0,1 0 0,0 0 0,2 0 0,0 0 0,1-1 0,-1 0 0,-2 0 0,0-1 0,2 0 0,-1 1 0,1 0 0,0 0 0,-1-1 0,0 1 0,0 0 0,1 0 0,1-1 0,-1 1 0,2 0 0,-1 0 0,0 0 0,0 0 0,1 0 0,0 1 0,2-1 0,-2 0 0,-1 0 0,1-1 0,0 0 0,-1 0 0,1 0 0,-2 1 0,-3 0 0,-2 0 0,-3 1 0,-3 0 0,-1 0 0,-2 0 0,-2-1 0,-4-1 0,-2-1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43.1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30 24575,'33'0'0,"4"-3"0,-2-1 0,-5 0 0,-4-2 0,-2 3 0,-1-1 0,4 1 0,-3 2 0,0 0 0,2 1 0,1 0 0,-1 0 0,-1 0 0,-3 0 0,0 0 0,-2 0 0,0 0 0,-1 0 0,-1 0 0,2 0 0,1 0 0,1 0 0,1 0 0,0 0 0,1 0 0,1 0 0,1 0 0,0 0 0,-1 0 0,-4 0 0,-3 0 0,-3 0 0,-4 0 0,-5 0 0,-3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38.7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41 24575,'22'0'0,"3"0"0,3 0 0,-1 0 0,5 0 0,7 0 0,8 0 0,11 0 0,2 0 0,-1 0 0,1 0 0,0 0 0,1 0 0,0-1 0,1-1 0,0-1 0,0-2 0,1 2 0,-1 0 0,0-1 0,-1 0 0,-1 2 0,-2 0 0,-2 1 0,-1 0 0,-3-1 0,0 1 0,-3 1 0,-2 0 0,-2 0 0,-4 0 0,-4 0 0,-4 0 0,-4 0 0,-4 0 0,-3 0 0,-4 0 0,-5 0 0,-13-3 0,-5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46.2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24575,'24'0'0,"-3"0"0,-3 0 0,-3 0 0,2 0 0,4 0 0,2 0 0,3 0 0,-4 0 0,-5 0 0,-8 0 0,-3 0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49.2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18 24575,'28'0'0,"0"0"0,-8 0 0,0-2 0,-5 0 0,0-1 0,2 0 0,3-1 0,7 1 0,0 2 0,-1 1 0,-3 0 0,-4 0 0,-5 0 0,-7 0 0,-4 0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51.3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75 24575,'25'0'0,"-2"0"0,-2 0 0,-3 0 0,4 0 0,5 0 0,5 0 0,6 0 0,0 0 0,-2 0 0,-1 0 0,-1 0 0,-2 0 0,-1-1 0,-1-1 0,-2 0 0,0-1 0,2 1 0,1-2 0,3 0 0,0 1 0,2 0 0,-1-1 0,0 1 0,-1 0 0,-2 0 0,1 1 0,2-1 0,4 0 0,2 0 0,2 0 0,1 0 0,-2 0 0,-2 0 0,-2 0 0,-3 1 0,-3-1 0,-2 1 0,-2 0 0,0 1 0,0 0 0,-1 1 0,-2 0 0,-1 0 0,-1 0 0,-2 0 0,1 0 0,-1 0 0,0 0 0,-1 0 0,-1 0 0,-1 0 0,-2 0 0,-1 0 0,-2 0 0,-1 0 0,-2 0 0,-1 0 0,-2 2 0,0 0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53.1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21 24575,'21'0'0,"1"0"0,2 0 0,-2 0 0,6 0 0,4 0 0,4 0 0,8 0 0,0 0 0,2 0 0,0 0 0,-3 0 0,-4 0 0,-3 0 0,-2 0 0,-2 0 0,-3-1 0,1 0 0,-1 0 0,-1-2 0,1 1 0,-1 0 0,0-2 0,-3 2 0,-4 0 0,-5 1 0,-5 1 0,-2 0 0,-4 0 0,-1-1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23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24575,'269'-9'0,"120"1"0,-240 9 0,6-1-1365,-139 0-5461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25.47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24575,'482'-24'0,"-168"6"0,-82 12-1365,-217 7-5461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27.58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24575,'316'-8'0,"22"-1"0,-337 9 3,4 0-108,-1 0-1,1 0 1,-1 0 0,1 0 0,-1 1 0,1 0-1,-1 0 1,1 0 0,-1 0 0,0 1-1,0 0 1,6 2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30.99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24575,'107'1'0,"115"-3"0,-160-5 0,-38 3 0,36 0 0,-45 4-1365,-2 0-5461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59:58.5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24575,'30'0'0,"3"0"0,3 0 0,-3 0 0,2 0 0,0 0 0,1 0 0,3 1 0,-5 2 0,-5 1 0,-6 0 0,-5-1 0,-6 0 0,-2-1 0,-6-1 0,-1 0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01.7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42 24575,'26'0'0,"2"0"0,-8 0 0,0 0 0,1 0 0,1 0 0,2 0 0,5 0 0,-3 0 0,1 0 0,-1 0 0,-3 0 0,0 0 0,-2 0 0,0 0 0,-1 0 0,0 0 0,1 0 0,0 0 0,2 0 0,1 0 0,-1 0 0,-1 0 0,-1-1 0,-1 0 0,0 0 0,1 0 0,-1 1 0,1-1 0,-1 0 0,-1-1 0,-1 1 0,1 0 0,0 0 0,1-1 0,1 0 0,2 0 0,4 1 0,1 1 0,1 0 0,1 0 0,-1 0 0,-2 0 0,-2 0 0,-1 0 0,-4 0 0,-2 0 0,0 0 0,-1 0 0,2 0 0,0 0 0,-1 0 0,1 0 0,-1 0 0,-1 0 0,0-1 0,2 0 0,2-1 0,2 2 0,0 0 0,0 0 0,0-1 0,1-1 0,2 1 0,0 0 0,0 1 0,0 0 0,-2 0 0,-1 0 0,0-1 0,0 0 0,0 0 0,2-1 0,-1 2 0,1 0 0,2 0 0,0 0 0,1 0 0,0 0 0,-2 0 0,1 0 0,0 0 0,-1 0 0,1 0 0,-1 0 0,1 0 0,0-1 0,0 0 0,-2 0 0,0-1 0,-1 0 0,0 1 0,-3 0 0,-1 1 0,-2 0 0,-2 0 0,-1 0 0,-1 0 0,-2 0 0,-1 0 0,-1 0 0,-2 0 0,1 0 0,-1 0 0,0 0 0,1 0 0,-1 0 0,1 0 0,-2 0 0,0 0 0,-1 0 0,-1 0 0,-1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0:40.4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24575,'22'0'0,"3"0"0,-1 0 0,0 0 0,8 0 0,7 0 0,9 0 0,7 0 0,-3 0 0,-7 0 0,-6 0 0,-5 0 0,-4 0 0,-2 0 0,-4 0 0,-6 0 0,-4 0 0,-3 1 0,-3 0 0,1 0 0,-5 0 0,0-1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03.01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24575,'0'0'0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05.9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24575,'53'0'0,"1"0"0,5 0 0,-1 0 0,-16 0 0,-5 0 0,-15 0 0,-11 0 0,-1 0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08.7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24575,'25'0'0,"4"0"0,6 0 0,-1 0 0,3 0 0,0 0 0,-1 0 0,4 1 0,-6 2 0,-8 0 0,-6 0 0,-10 0 0,-5-3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14.9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24575,'27'2'0,"7"0"0,10-2 0,10 2 0,-4 1 0,-3 2 0,-4 1 0,-6-1 0,1 2 0,-9 0 0,-9-2 0,-9-1 0,-6-2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16.9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24 24575,'28'0'0,"4"0"0,10 0 0,-3 0 0,3 0 0,1 0 0,1 0 0,6 0 0,-3 0 0,-2 0 0,-4 0 0,-2 0 0,0 0 0,-2 0 0,-2 0 0,2 0 0,0 0 0,0 0 0,2 0 0,-2 0 0,-1 0 0,-2 0 0,-1 0 0,-5 0 0,-2 0 0,-1 0 0,-3 0 0,2 0 0,-1 0 0,2 0 0,4 0 0,0 0 0,2 0 0,-1 0 0,-1 0 0,-2 0 0,-1 0 0,-3 0 0,-1 0 0,-3 0 0,0 0 0,-3 0 0,-2 0 0,1 0 0,-2 0 0,-1 0 0,-2 0 0,-2 0 0,-1 0 0,-4-1 0,-24-9 0,15 7 0,-17-7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18.7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24575,'35'2'0,"2"0"0,-3-2 0,-4 0 0,4 0 0,4 0 0,2 0 0,8 0 0,-5 0 0,-3 0 0,-1 0 0,-2 0 0,0 0 0,0 0 0,-1 0 0,-2 0 0,-3 0 0,-2 0 0,-3 0 0,-3 0 0,-4 0 0,-4 1 0,-3 0 0,-6 0 0,-2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38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 24575,'633'0'0,"-586"-7"310,-41 5-496,0 1 0,0 0 0,1 0 0,-1 0 0,0 1-1,0 0 1,1 0 0,11 2 0,-7 2-6640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41.9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24575,'557'0'-1365,"-541"0"-5461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43.6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24575,'200'-8'0,"-29"0"0,88 1 0,99-2 0,-238 10-1365,-107-1-5461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45.3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96 24575,'39'-2'0,"70"-13"0,-51 6 0,463-45 0,-315 38-1365,-189 16-5461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07.58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1803 93 24575,'-1002'0'0,"975"1"0,1 2 0,-1 2 0,1 0 0,-36 12 0,-15 4 0,-61 21 0,-10 3 0,138-44 0,0 1 0,-1 1 0,1 0 0,0 0 0,0 1 0,0 0 0,1 1 0,0 0 0,0 1 0,0-1 0,0 2 0,1-1 0,0 1 0,-9 11 0,15-16 0,-30 35 0,-30 44 0,59-75 0,-1 1 0,1 0 0,0 0 0,0 1 0,1-1 0,0 0 0,1 1 0,-1 0 0,1-1 0,1 1 0,-1 0 0,1-1 0,1 1 0,0 0 0,0-1 0,0 1 0,1 0 0,3 8 0,5 12 0,1 0 0,1-1 0,21 33 0,-18-32 0,2-1 0,1-1 0,1 0 0,1-1 0,1-2 0,2 0 0,0-1 0,1-1 0,1-1 0,40 24 0,-53-37 0,-2 2 0,1-1 0,-1 2 0,0-1 0,-1 1 0,0 1 0,9 12 0,-9-10 0,1 0 0,1-1 0,0 0 0,20 16 0,34 13 0,-43-28 0,0 1 0,22 19 0,-4 1 0,2-1 0,64 38 0,-86-62 0,0 0 0,1-1 0,0-1 0,25 5 0,44 16 0,-4 6 0,114 31 0,-170-59 0,1-1 0,0-1 0,57-1 0,91-16 0,-37 1 0,-3-5 0,-56 4 0,-2 0 0,-44 7 0,59-4 0,14 10 0,-51 1 0,1-2 0,59-10 0,427-73 0,-361 69 0,-98 10 0,-61 2 0,0-2 0,45-13 0,-20 0 0,56-29 0,-91 38 0,-1 0 0,1-1 0,-2-1 0,1 0 0,12-14 0,21-16 0,-27 22 0,-2 0 0,0-1 0,-1-1 0,19-30 0,5-5 0,33-55 0,-64 96 0,-1 0 0,0 0 0,-1 0 0,-1-1 0,-1-1 0,0 1 0,6-24 0,-12 32 0,1 0 0,-1 0 0,0 0 0,-1 0 0,1 0 0,-2 0 0,1 0 0,-1 0 0,0 0 0,-1 1 0,0-1 0,0 0 0,-1 1 0,0-1 0,0 1 0,-1 0 0,0 0 0,-8-12 0,-5-2 0,0 0 0,-1 1 0,-1 0 0,-1 2 0,-1 0 0,0 2 0,-25-15 0,29 21 0,0 0 0,0-1 0,1 0 0,1-1 0,0-1 0,0-1 0,2 0 0,-13-16 0,13 15 0,-1 1 0,0 1 0,0 1 0,-1 0 0,-1 0 0,-30-15 0,18 10 0,-33-26 0,44 30 0,-1 1 0,-1 0 0,0 1 0,0 1 0,-26-8 0,-1 2 0,-59-13 0,62 22 0,-2 2 0,1 1 0,0 3 0,-47 4 0,8 0 0,-104-4 0,-125 4 0,103 26 0,72-6 0,128-22 69,0 0-1,0-1 0,0 0 0,-16-2 1,22 2-183,-1-1 0,1 0 0,-1 0 0,1 0 1,-1-1-1,1 1 0,0-1 0,0 0 1,-1 1-1,1-1 0,1-1 0,-1 1 1,0 0-1,-3-4 0,-6-12-6712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22.7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24575,'32'0'0,"2"0"0,2 0 0,-3 0 0,0 0 0,2 0 0,3 0 0,7 0 0,-2 0 0,-3 0 0,-6 0 0,-9 0 0,-8 0 0,-6 0 0,-7 0 0,0 0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25.8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24575,'31'0'0,"2"0"0,1 0 0,5 0 0,-6 0 0,4 0 0,3 0 0,3 0 0,7 0 0,-5 0 0,-2 0 0,-2 0 0,-1 0 0,-1 0 0,-1-1 0,-1 0 0,-3-2 0,-2 1 0,-2 1 0,-5 0 0,-1 1 0,-5 0 0,-3 0 0,-5-1 0,-7-2 0,-4-1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28.2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24575,'35'0'0,"1"0"0,-2 0 0,-4 0 0,4 0 0,2 0 0,3 1 0,6 1 0,-6-1 0,-3 0 0,-4 0 0,-3-1 0,-3 0 0,-5 0 0,-3 0 0,-3 0 0,-1 0 0,0 0 0,0 0 0,1 0 0,0 0 0,1 0 0,1 0 0,1 0 0,1 0 0,1 0 0,0 0 0,2 0 0,0 0 0,-2 0 0,0 0 0,-2 0 0,1 0 0,-1 0 0,-1 0 0,-1 0 0,-1 0 0,0 0 0,-2 0 0,0 0 0,-1 0 0,0 0 0,0 0 0,0 0 0,1 0 0,-1 0 0,0 0 0,-1 0 0,0 0 0,-2 0 0,0 0 0,-1 0 0,0 0 0,-2 0 0,0 0 0,-2 0 0,2 0 0,0 0 0,0 0 0,-1 0 0,0 0 0,-1 0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29.8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24575,'33'0'0,"1"0"0,-7 0 0,6 0 0,8 0 0,6 0 0,8 0 0,-1 0 0,-4 0 0,-3 0 0,-4 0 0,-5 0 0,-2 0 0,-1 0 0,-3 0 0,-1 0 0,-3 0 0,-3 0 0,-2 0 0,-4 0 0,-2 0 0,-3 0 0,0 0 0,-2 0 0,-1 0 0,-2 0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33.5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24575,'28'0'0,"7"0"0,8 0 0,10 0 0,-6 0 0,1 0 0,-6 1 0,-8 2 0,-1-1 0,-14 1 0,-11-2 0,-4-1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35.8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24575,'46'0'0,"6"0"0,8 0 0,6 0 0,-13 0 0,-5 0 0,-8 0 0,-11 0 0,0 0 0,-12 0 0,-10 0 0,-2 0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37.4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24575,'37'0'0,"4"0"0,4 0 0,-4 0 0,5 0 0,3 0 0,4 0 0,11 0 0,-5 0 0,-3 0 0,-3 0 0,0 0 0,-2 0 0,-3 0 0,-4 0 0,-3 0 0,-2 0 0,-2 0 0,-2 0 0,1 0 0,-2 0 0,-2 0 0,-3 0 0,-3 0 0,-2 0 0,0 0 0,-2 0 0,1 0 0,1 0 0,-1 0 0,1 0 0,1 0 0,-1 0 0,-4 0 0,-3 0 0,-8 0 0,-3 0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0:39.3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24575,'21'0'0,"-1"0"0,3 0 0,0 0 0,10 0 0,13 0 0,15 0 0,19 0 0,8 0 0,10 0 0,-1 0 0,-4 0 0,-7 0 0,-8 0 0,-7 0 0,-8 0 0,-9 0 0,-7 0 0,-5 0 0,-4 0 0,-4 0 0,-5 0 0,-5 0 0,-5 0 0,-6 0 0,-4 0 0,-4 0 0,-45-7 0,29 5 0,-31-5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53.3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64 24575,'83'-2'0,"-1"-4"0,114-23 0,-187 28 0,32-8 0,0 2 0,0 2 0,1 1 0,49 3 0,-48 11-1365,-32-7-5461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55.32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16 24575,'11'0'0,"14"0"0,13 0 0,9 0 0,7 0 0,5 0 0,-2 0 0,-6-3 0,-6 0 0,-7-1 0,-6 1 0,-5 1 0,-5 1 0,-5 3 0,-7 4 0,-4 4 0,-3 0-8191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0:11.838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1744 230 24575,'0'-1'0,"0"0"0,-1 0 0,1 0 0,0 0 0,-1 0 0,1 0 0,-1 0 0,1 0 0,-1 0 0,0 0 0,1 0 0,-1 0 0,0 0 0,0 1 0,1-1 0,-1 0 0,0 0 0,0 1 0,0-1 0,-2 0 0,-23-11 0,21 10 0,-42-15 0,0 3 0,-2 1 0,1 3 0,-82-8 0,-201 10 0,262 8 0,51 1 0,0 1 0,-34 8 0,-16 2 0,20-5 0,0 3 0,1 1 0,-63 25 0,63-20 0,33-12 0,0 1 0,0 1 0,1 0 0,0 1 0,0 1 0,0 0 0,1 0 0,0 1 0,1 1 0,-19 21 0,-240 257 0,263-280 0,0 1 0,0 0 0,1 0 0,1 1 0,0 0 0,0 0 0,1 0 0,-5 17 0,0 7 0,-6 47 0,9-43 0,2 0 0,1 49 0,4-72 0,0-1 0,0 0 0,2 0 0,0 0 0,0 0 0,1 0 0,1-1 0,0 0 0,11 18 0,-4-11 0,10 18 0,20 44 0,-37-70 0,0-1 0,0 1 0,1-1 0,1-1 0,0 1 0,14 15 0,3 1 0,-1 2 0,28 48 0,-8-13 0,54 63 0,-79-108 0,0-1 0,1 0 0,1-1 0,24 16 0,-30-24 0,21 14 0,56 28 0,10 2 0,-64-32 0,0-2 0,66 24 0,-22-21 0,105 16 0,88-3 0,-104-15 0,-36-4 0,175-2 0,-258-15 0,77 0 0,131-18 0,211-62 0,-326 54 0,-93 18 0,-1-2 0,0-3 0,-1-1 0,82-39 0,-36 3 0,37-18 0,-111 57 0,0 0 0,-2-2 0,1 0 0,21-22 0,-1 2 0,-8 6 0,-1-1 0,-1-2 0,43-57 0,-45 51 0,46-66 0,-66 89 0,0-1 0,-1 0 0,0 0 0,-1 0 0,6-28 0,-7 10 0,-2 0 0,-1 0 0,-2-44 0,0 70 0,-1 3 0,1 0 0,-1 0 0,0-1 0,0 1 0,0 0 0,-1 0 0,1 0 0,-1 0 0,0 0 0,0 1 0,0-1 0,-1 1 0,-4-6 0,-4-3 0,0 0 0,-18-12 0,3 1 0,-35-39 0,44 43 0,0 0 0,-2 1 0,0 2 0,-38-27 0,-44-17 0,-110-63 0,146 89 0,-89-33 0,91 44 0,-430-140 0,383 133 0,2-4 0,-155-71 0,206 76 0,33 15 0,-1 2 0,-45-16 0,16 13 0,-1 3 0,0 2 0,0 2 0,-110-1 0,69 11-1365,71-2-5461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1:57.7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24575,'134'0'-1777,"178"0"3554,-307 0-1746,-1 0-138,-1-1 0,0 1-1,1 1 1,-1-1-1,1 0 1,-1 1-1,0 0 1,0-1 0,1 1-1,-1 1 1,0-1-1,3 2 1,2 4-6719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01.70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24575,'880'0'-1365,"-863"0"-5461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2:08.3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516 104 24575,'-5'7'0,"0"0"0,-1 0 0,0-1 0,0 0 0,-1 0 0,1 0 0,-1-1 0,-13 8 0,-6 6 0,-35 32 0,2 4 0,-70 84 0,93-98 0,-49 73 0,77-102 0,0 1 0,1 0 0,0 1 0,1 0 0,-5 17 0,10-25 0,0-1 0,0 1 0,0-1 0,1 1 0,-1 0 0,1-1 0,1 1 0,-1 0 0,1-1 0,0 1 0,0-1 0,1 1 0,0-1 0,-1 0 0,2 0 0,-1 0 0,4 6 0,11 12 0,1 0 0,1-1 0,0-2 0,25 21 0,-10-9 0,12 10 0,75 51 0,61 26 0,-113-73 0,-42-26 0,2-1 0,1-1 0,0-2 0,60 24 0,-59-32 0,0-1 0,58 6 0,68-5 0,-56-4 0,81 5 0,305-23 0,-447 9 0,-1-2 0,77-25 0,69-40 0,-12 4 0,-48 27 0,168-65 0,-266 93 0,-1-1 0,0-1 0,0-2 0,42-36 0,-53 40 0,-1-1 0,-1-1 0,0 0 0,-1 0 0,0-1 0,-2-1 0,0 0 0,12-28 0,-15 29 0,2-7 0,8-29 0,-15 43 0,0 0 0,-1 0 0,0-1 0,0 1 0,-1 0 0,-2-17 0,-1 9 0,-1-1 0,0 1 0,-2-1 0,1 1 0,-2 1 0,-1-1 0,0 1 0,-1 1 0,0-1 0,-1 1 0,-19-21 0,-1 5 0,-1 1 0,-2 2 0,-59-41 0,43 34 0,-100-64 0,125 85 0,-1 1 0,-1 1 0,0 2 0,-38-11 0,12 10 0,-1 2 0,0 2 0,-1 2 0,1 3 0,0 2 0,-1 3 0,-64 11 0,-22 4 0,-206 2 0,154-22-1365,169 2-5461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05.6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24575,'37'0'0,"7"0"0,12 3 0,-6 2 0,6 4 0,2 5 0,-3 0 0,8 0 0,-16-3 0,-13-5 0,-11-3 0,-12-2 0,-4 0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07.3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24575,'32'0'0,"8"0"0,15 0 0,-2 0 0,7 1 0,4 2 0,-1 0 0,5 2 0,-18-2 0,-18-2 0,-16 1 0,-10-2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09.7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24575,'31'0'0,"1"0"0,0 0 0,-5 0 0,3 0 0,2 0 0,2 1 0,5 1 0,-4-1 0,-1 0 0,-1 0 0,0 0 0,0 1 0,0-1 0,-1-1 0,-1 0 0,0 0 0,0 0 0,-2 0 0,0 0 0,-1 0 0,0 0 0,-2 1 0,-1 1 0,0-1 0,1 0 0,2 0 0,2 0 0,1 0 0,0 2 0,1-2 0,1 2 0,0 0 0,1 1 0,1-1 0,3 0 0,1-2 0,0 1 0,1-1 0,-1 1 0,0-1 0,-1-1 0,1 1 0,1 1 0,1-1 0,-2 2 0,0-2 0,-1 0 0,0 0 0,0-1 0,1 0 0,-1 0 0,-2 1 0,-5 1 0,-7 0 0,-5 0 0,-9 0 0,-3-1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13.4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24575,'42'0'0,"1"0"0,1 0 0,-9 0 0,-2 0 0,-3 0 0,-2 0 0,3 0 0,-6 0 0,-4 0 0,-6 0 0,-4 0 0,-5 0 0,-3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16.1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24575,'18'3'0,"0"-2"0,-4-1 0,-3 0 0,0 0 0,1 0 0,-1 1 0,2 0 0,-1 0 0,-1 0 0,0 0 0,-1-1 0,0 0 0,0 0 0,-1 0 0,0 0 0,-1 0 0,2 0 0,0 0 0,2 0 0,2 0 0,1 0 0,1 0 0,2 0 0,1 0 0,0 0 0,-1 0 0,1 0 0,-1 0 0,1 0 0,-1 0 0,-1 0 0,-2 0 0,0 1 0,-1 0 0,-1 1 0,2 0 0,-1 0 0,1 0 0,1 0 0,0-2 0,2 0 0,1 0 0,2 1 0,-2 1 0,0-1 0,-2 0 0,0-1 0,0 0 0,-1 0 0,-1 0 0,0 0 0,0 0 0,-1 0 0,0 0 0,2 0 0,-1 0 0,-1 0 0,-1 0 0,0 0 0,0 0 0,-2 0 0,0 0 0,-1 0 0,1 0 0,-1 0 0,0 0 0,-2 0 0,-3 0 0,-2 0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19.2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24575,'20'0'0,"0"0"0,-1 0 0,-3 0 0,0 0 0,0 0 0,-1 0 0,1 0 0,-3 0 0,-2 0 0,-3-1 0,1 0 0,-1-1 0,1 2 0,-1 0 0,0 0 0,-1 0 0,0 0 0,1 0 0,1 0 0,-1 0 0,0 0 0,1 0 0,-1 0 0,-1 0 0,-2 0 0,-3 0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05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24575,'106'-1'0,"111"3"0,-133 6 0,24 0 0,57-9-1365,-151 1-5461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13.6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24575,'18'-2'0,"7"0"0,6 2 0,0 0 0,7 0 0,0 0 0,7 0 0,11 0 0,3 0 0,1 0 0,0 0 0,0 0 0,0 0 0,-3 0 0,-2 0 0,-6 1 0,-7 2 0,-9 1 0,-10 1 0,-12-2 0,-4-1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07.2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1 125 24575,'101'-28'0,"194"-29"0,-248 52 0,67 3 0,10 0 0,-22-14 0,-44 3-1365,-47 11-5461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09.09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48 24575,'27'-6'0,"0"0"0,1 2 0,33-2 0,-33 4 0,153-4 0,-71 4 0,-32-6 0,-50 4 0,36 0 0,-49 5-1365,-1-1-5461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11.5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81 24575,'149'-11'0,"-102"6"0,105-17 0,23-3 0,-93 18 0,-18 0 0,0 3 0,89 6 0,-128 4-1365,-16-2-5461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2:13.8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2:18.4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305 57 24575,'-14'8'0,"1"0"0,0 1 0,1 0 0,0 1 0,1 0 0,0 1 0,0 0 0,1 1 0,1 0 0,0 0 0,0 1 0,2 0 0,-13 27 0,0 12 0,2 0 0,-17 83 0,20-71 0,-5 5 0,-10 40 0,28-98 0,0 1 0,1-1 0,1 1 0,0 0 0,0-1 0,1 1 0,3 15 0,-1-18 0,0 0 0,0-1 0,1 1 0,0-1 0,1 0 0,0 0 0,7 9 0,5 4 0,22 22 0,-20-26 0,1 0 0,27 17 0,-20-16 0,24 23 0,-31-22 0,0-2 0,2-1 0,0 0 0,1-2 0,1 0 0,0-2 0,1-1 0,0-1 0,0 0 0,1-2 0,27 4 0,46 5 0,164 6 0,103-22 0,-247-2 0,-66 0 0,1-3 0,103-20 0,-148 21 0,-1 0 0,1 0 0,-1-1 0,0 0 0,-1 0 0,1-1 0,-1 0 0,0 0 0,0-1 0,8-8 0,7-10 0,29-38 0,-42 50 0,6-9 0,-2 0 0,-1 0 0,0-1 0,-2 0 0,14-44 0,-9 13 0,13-82 0,-26 117 0,0 1 0,0-1 0,-2 0 0,0 0 0,-1 0 0,-5-21 0,3 25 0,-1 0 0,0 0 0,-1 1 0,-1 0 0,0 0 0,-1 0 0,0 1 0,-11-14 0,-2 0 0,-1 0 0,-50-44 0,13 11 0,39 38 0,-38-33 0,15 23 0,-1 1 0,-60-32 0,71 46 0,1 2 0,-2 1 0,0 2 0,-51-11 0,41 16 0,-1 2 0,0 2 0,-61 4 0,22 1 0,83-3 0,-1 0 0,-1 0 0,1 0 0,0 0 0,-1 0 0,1 0 0,0 0 0,-1 1 0,1-1 0,0 0 0,0 1 0,-1-1 0,1 1 0,0-1 0,0 1 0,0 0 0,0-1 0,0 1 0,0 0 0,0 0 0,0 0 0,0 0 0,0 0 0,0 0 0,0 0 0,1 0 0,-2 3 0,-5 11-341,1 1 0,0 0-1,-5 30 1,-15 87-6485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24.0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24575,'19'0'0,"-3"0"0,-4 0 0,-3 0 0,-2 0 0,-1 0 0,2 0 0,1 0 0,-2 0 0,0 0 0,0 0 0,-1 0 0,2 0 0,2 0 0,2 0 0,-1 0 0,-2 0 0,0 0 0,-1 0 0,0 0 0,0 0 0,-1 0 0,-1 0 0,0 0 0,-1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34.8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24575,'25'0'0,"3"0"0,2 0 0,-4 0 0,1 0 0,0 0 0,-1 0 0,1 0 0,-6 0 0,-3 0 0,-3 0 0,-3 0 0,-1 0 0,-3 1 0,-4-1 0,-1 1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37.3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24575,'17'0'0,"0"0"0,-4 0 0,-2 0 0,1 0 0,2 0 0,1 0 0,4 0 0,-1 0 0,3 0 0,0 0 0,0 0 0,0 0 0,-2 0 0,0 0 0,-2 0 0,-1 0 0,0 0 0,-1 0 0,0 0 0,0 0 0,0 0 0,-1 0 0,0 0 0,0 0 0,-1 2 0,1 1 0,-1-1 0,0 0 0,0 0 0,0-1 0,1-1 0,0 0 0,1 1 0,0 0 0,2 0 0,1-1 0,-1 0 0,1 0 0,-1 0 0,0 1 0,-1-1 0,0 1 0,-1 0 0,1-1 0,0 0 0,1 0 0,-1 0 0,0 1 0,0 0 0,-1 0 0,1-1 0,-1 0 0,0 0 0,1 0 0,-1 0 0,-1 0 0,1 0 0,-1 0 0,1 0 0,0 0 0,1 0 0,1 0 0,2 0 0,0 0 0,0 0 0,0 0 0,0 0 0,0 0 0,0 0 0,1 0 0,0 0 0,1 0 0,3 0 0,0 0 0,-1 0 0,-3 0 0,-4 0 0,-5 0 0,-3 0 0,-4 0 0,-1 0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39.0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24575,'19'0'0,"3"0"0,3 0 0,-3 0 0,5 0 0,3 0 0,3 0 0,7 0 0,-1 0 0,2 0 0,-3 0 0,-3 0 0,-6 0 0,-8 0 0,-5 0 0,-6 0 0,-5 0 0,-2 0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41.7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24575,'37'0'0,"6"0"0,1 0 0,-3 0 0,4 0 0,4 0 0,2 0 0,5 0 0,-12 0 0,-9 0 0,-11 1 0,-8 1 0,-6 1 0,-10 0 0,-2-1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16.9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25 24575,'34'0'0,"0"0"0,-1 0 0,-4 0 0,4 0 0,4 0 0,4 0 0,8 0 0,0 1 0,0 1 0,0 1 0,0 0 0,-3 0 0,0-1 0,-1 0 0,0-2 0,0 0 0,-1 0 0,0 0 0,0 0 0,-1 0 0,0 0 0,-1 0 0,-2-1 0,-1-1 0,-3-2 0,-1-1 0,0 0 0,1 0 0,3-1 0,2 2 0,1 1 0,1 1 0,-2 0 0,-1 1 0,-1 1 0,-1 0 0,2 0 0,2 0 0,1 0 0,0 0 0,-1 0 0,0 0 0,-1 1 0,-2 2 0,-2 0 0,-3 0 0,-2 0 0,-1-2 0,0 0 0,0-1 0,0 0 0,-1 0 0,1 0 0,0 0 0,-2 0 0,-1 0 0,0 0 0,-1 0 0,1 0 0,0 0 0,3 0 0,3 0 0,2 0 0,2 0 0,-2 1 0,-2 1 0,0-1 0,0 0 0,2 0 0,2 1 0,5 0 0,5 2 0,1-1 0,-1-1 0,-6-1 0,-3 0 0,1 1 0,0 0 0,1 1 0,0-1 0,0 1 0,-1-2 0,-1 2 0,-3-2 0,-1 1 0,1 0 0,0 0 0,2 2 0,2 1 0,3-1 0,2 0 0,2-1 0,-2-1 0,-3-1 0,-5-1 0,-2 0 0,-3 0 0,-2 0 0,-1 0 0,-4 0 0,-3 0 0,-3 0 0,-4 0 0,-6 0 0,-4 0 0,-5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43.9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24575,'24'0'0,"6"0"0,10 0 0,18 0 0,-4 0 0,12-1 0,3 2 0,3 4 0,8 0 0,-12 2 0,-9-3 0,-11-3 0,-12 0 0,-12 0 0,-9 0 0,-9 1 0,-3 0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46.6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56 24575,'23'0'0,"-1"0"0,0 0 0,-4 0 0,4 0 0,4 0 0,4 0 0,8 0 0,1 0 0,1-2 0,-1-1 0,-1-3 0,-1-1 0,-2-1 0,-2 0 0,1 1 0,-3 0 0,1 2 0,0 3 0,-1 1 0,-2 1 0,-2 0 0,-4 0 0,-3 0 0,-3 0 0,-2 0 0,0 0 0,0 0 0,0 0 0,2 1 0,0 0 0,1 0 0,0-1 0,1 0 0,0 0 0,-1 1 0,-1 0 0,0 0 0,0 0 0,0-1 0,0 0 0,1 0 0,0 0 0,0 0 0,-1 0 0,0 0 0,1 1 0,1 0 0,1 1 0,1-1 0,1 0 0,1 1 0,-1-1 0,0 0 0,1-1 0,0 1 0,0 0 0,-1 0 0,2-1 0,0 0 0,1 0 0,1 0 0,0 0 0,-1 0 0,0 0 0,-1 1 0,1 0 0,-1 0 0,1 1 0,0-1 0,-1 0 0,2 0 0,-1 0 0,1 1 0,0 0 0,2 1 0,3 1 0,2 0 0,2 0 0,0 0 0,-1 0 0,-3-2 0,0 0 0,-1 0 0,-1-1 0,-2 1 0,-2-1 0,-3 0 0,-1 0 0,-1 0 0,-2 0 0,0-1 0,-1 0 0,-1 0 0,-2 0 0,-2 1 0,-3-1 0,-2 1 0,-3 0 0,-1-1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48.19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24575,'28'0'0,"-1"0"0,-5 0 0,-4 0 0,1 0 0,-2 0 0,-1 0 0,1 0 0,-4 0 0,-3 0 0,-2 0 0,-4 0 0,-2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3:50.4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24575,'18'0'0,"2"0"0,0 0 0,-1 0 0,8 0 0,3 0 0,6 0 0,7 0 0,-1 1 0,0 0 0,-2 0 0,0 0 0,-4-1 0,-2 0 0,-2 0 0,-1 0 0,-2 0 0,-1 0 0,-1 0 0,-2 0 0,-1 0 0,1 0 0,0 0 0,-1 0 0,-3 0 0,-1 0 0,-1 0 0,0 0 0,2 0 0,3 0 0,2 0 0,2 0 0,1 0 0,-1 0 0,0 0 0,0 0 0,-1 0 0,1 0 0,0 1 0,-1 0 0,0 0 0,1-1 0,-2 1 0,1 0 0,0 0 0,-2 0 0,1-1 0,1 1 0,0 0 0,1 1 0,0 0 0,-2 0 0,0 0 0,-1 0 0,0-1 0,-1 1 0,1-1 0,-2 0 0,2 0 0,1 0 0,1 0 0,2 0 0,2-1 0,1 0 0,-1 0 0,-3 0 0,-1 0 0,-2 0 0,-2 0 0,-1 0 0,0 0 0,1 0 0,0 0 0,-1 0 0,-3 0 0,-3 0 0,-2 0 0,-3 0 0,-2 0 0,-3 0 0,-1 0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2:24.70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1105 53 24575,'-8'0'0,"0"1"0,0 1 0,0-1 0,0 1 0,-13 6 0,0-1 0,-258 87 0,31-5 0,98-33 0,112-44 0,1 2 0,1 2 0,0 1 0,1 2 0,-33 23 0,61-36 0,-1 2 0,1-1 0,0 0 0,1 1 0,-1 1 0,2-1 0,-1 1 0,1 0 0,1 0 0,-1 0 0,1 1 0,-3 14 0,2-5 0,1 1 0,0 0 0,2 0 0,0 0 0,2 28 0,1-28 0,2-1 0,1 1 0,0-1 0,1 0 0,1-1 0,1 1 0,16 29 0,1-5 0,56 75 0,-68-102 0,1-1 0,1-1 0,1 0 0,24 18 0,69 39 0,-96-63 0,69 36 0,102 42 0,-106-53 0,13 6 0,62 30 0,-128-56 0,1 0 0,1-2 0,0-1 0,0-1 0,1-1 0,0-1 0,53 6 0,-13-11 0,0-2 0,-1-3 0,1-3 0,-1-4 0,69-17 0,236-56 0,34-8 0,-367 81 0,0-2 0,-2-1 0,0-2 0,0-2 0,47-30 0,23-13 0,-65 39 0,-1-2 0,49-39 0,81-85 0,-147 123 0,-1 0 0,-1-1 0,27-42 0,46-93 0,-37 59 0,-30 57 0,-9 16 0,-1 0 0,17-42 0,-33 67 0,0-1 0,0 1 0,0 0 0,-1-1 0,1 1 0,-1-1 0,0 1 0,0 0 0,0-1 0,-1 1 0,1-1 0,-1 1 0,1 0 0,-1-1 0,0 1 0,-1 0 0,1 0 0,0-1 0,-1 1 0,0 0 0,0 0 0,0 1 0,0-1 0,0 0 0,0 1 0,-1-1 0,1 1 0,-5-3 0,-8-6 0,0 1 0,-1 0 0,0 1 0,-20-8 0,29 14 0,-103-42 0,-202-52 0,223 71 0,38 15-273,-1 1 0,0 3 0,0 2 0,-103 4 0,129 2-6553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00.8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24575,'27'0'0,"0"0"0,-7 0 0,3 0 0,-3 0 0,0 0 0,1 0 0,0 0 0,4 0 0,-4 0 0,-1 0 0,-3 0 0,-2 0 0,-5 0 0,-3 0 0,-3 0 0,-2 0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20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35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24575,'219'-13'0,"-154"8"62,97 5 0,-68 2-1551,-77-2-5337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7:47.4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24575,'102'0'0,"117"15"0,-184-10 0,9 0 0,-1 1 0,0 3 0,64 22 0,-86-24 165,39 7 0,5 2-1860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7:54.2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24575,'2'2'0,"1"0"0,-1 0 0,1-1 0,0 1 0,-1-1 0,1 1 0,0-1 0,0 0 0,0 0 0,0 0 0,4 0 0,37 4 0,-32-5 0,350 5 0,-199-7 0,-134 2-1365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18.5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24575,'38'0'0,"13"0"0,16 0 0,-4 0 0,4 0 0,1 0 0,6 0 0,17 2 0,-6 3 0,-7 2 0,-11 2 0,-15 0 0,-15-3 0,-18-4 0,-10 0 0,-9-3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7:55.8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 24575,'13'1'0,"-1"0"0,24 5 0,5 2 0,280 6 0,-211-14 0,155 21 0,56 22 0,-176-33 0,147-9 0,-130-3 0,536 2 0,-614-4 0,-1-5 0,144-32 0,19-3 0,-141 36-1365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8:05.38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49 24575,'487'0'0,"-461"-1"0,0-2 0,29-6 0,36-4 0,1 10 0,100-9 0,-162 8-1365,-5 0-5461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8:08.09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 0 24575,'157'13'0,"-10"0"0,308-13 0,-217-1 0,-228 1-341,0 0 0,-1-1-1,14-2 1,-5-3-6485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2:35.0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2159 1 24575,'-824'0'0,"790"2"0,1 1 0,0 2 0,-38 11 0,30-7 0,-50 5 0,52-9 0,0 2 0,0 1 0,-55 19 0,-106 52 0,105-39 0,51-20 0,0 2 0,-69 46 0,51-34 0,50-29 0,1 0 0,1 1 0,-1 0 0,1 1 0,0 0 0,1 0 0,-17 18 0,-74 94 0,94-112 0,0 1 0,1 1 0,0-1 0,1 1 0,-1 0 0,1 0 0,1 0 0,-4 16 0,2 0 0,0 0 0,-1 28 0,4-28 0,1-1 0,1 0 0,1 0 0,2 1 0,0-1 0,1 0 0,2-1 0,0 1 0,1-1 0,2 0 0,0-1 0,2 0 0,15 25 0,25 24 0,3-3 0,103 102 0,-121-136 0,1-3 0,1-1 0,1-2 0,2-1 0,72 34 0,-45-32 0,1-2 0,2-3 0,0-4 0,2-3 0,0-3 0,0-3 0,137 3 0,567-32 0,-730 13 0,0-2 0,0-2 0,0-3 0,80-29 0,49-35 0,230-83 0,-393 154 0,75-21 0,84-38 0,-78 22 0,73-34 0,-121 54 0,54-31 0,-86 45 0,-1-1 0,0 0 0,-1-1 0,-1 0 0,12-13 0,52-58 0,27-34 0,-92 102 0,0-2 0,-2 1 0,1-1 0,-2 0 0,0-1 0,9-30 0,17-104 0,-16 63 0,-13 70 0,-1-1 0,0 0 0,-1 0 0,-1-23 0,-1 34 0,-1 1 0,0-1 0,0 1 0,0-1 0,-1 1 0,0-1 0,0 1 0,-1 0 0,0 0 0,0 0 0,0 1 0,0-1 0,-1 1 0,0-1 0,-5-4 0,-9-5 0,-1 0 0,0 2 0,0 0 0,-1 1 0,-35-15 0,-1-2 0,29 15 0,0 2 0,0 0 0,-1 2 0,-1 1 0,0 2 0,0 0 0,0 2 0,-1 1 0,-37 0 0,-183 5 0,134 1 0,85 0 0,-1 1 0,1 1 0,-40 10 0,-89 34 0,110-31 0,22-11 0,0 0 0,0-2 0,0-1 0,-1-2 0,1 0 0,-56-7 0,80 6-114,-1-1 1,0 0-1,0 0 0,1 0 0,-1-1 1,1 1-1,-1-1 0,1 0 0,0-1 1,0 1-1,-8-6 0,-5-8-6712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38.6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24575,'33'0'0,"1"0"0,-3 0 0,-5 0 0,1 0 0,0 0 0,2 0 0,4 0 0,-2 0 0,0 0 0,-2 0 0,0 0 0,-3 0 0,-4 0 0,-4 0 0,-6 0 0,-4 0 0,-4 0 0,-2 0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41.2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24575,'21'0'0,"5"0"0,5 0 0,1 0 0,10 0 0,10 0 0,9 0 0,9 0 0,-6 0 0,-9 0 0,-10 0 0,-8 0 0,-12 0 0,-9 0 0,-9 0 0,-3 0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43.11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24575,'30'0'0,"2"0"0,1 0 0,-5 0 0,4 0 0,3 0 0,4 0 0,8 0 0,-2 0 0,-1 0 0,-1 0 0,0 0 0,-1 0 0,-3 0 0,-1 0 0,-2 0 0,-1 0 0,2 0 0,1 0 0,-1 0 0,-1 0 0,-4 0 0,-1 0 0,-3 0 0,0 0 0,0 0 0,1 0 0,0 0 0,3 0 0,2 0 0,0 0 0,1 0 0,-3 0 0,-3 0 0,-7 0 0,-6 0 0,-6 0 0,-3 0 0,-2 0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44.9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24575,'40'0'0,"0"0"0,5 0 0,-5 0 0,6 0 0,11 0 0,4 0 0,12 2 0,-5 1 0,-7 2 0,-8-1 0,-10 0 0,-13-1 0,-11 1 0,-7-2 0,-7-1 0,-2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48.0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24575,'24'0'0,"5"0"0,4 0 0,7 0 0,-5 0 0,1 0 0,2 0 0,1 0 0,4 0 0,-9 0 0,-9 2 0,-7 0 0,-10 0 0,-4-1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50.5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24575,'22'0'0,"2"-1"0,4-2 0,0 0 0,7 0 0,7 2 0,5 1 0,8-1 0,-3 1 0,-6 0 0,-7 0 0,-8 0 0,-5 0 0,-8 0 0,-5 0 0,-6 0 0,-4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9:59.12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1891 260 24575,'-72'-4'0,"1"-3"0,-131-31 0,65 10 0,78 21 0,0 3 0,-100 4 0,60 2 0,58 1 0,1 2 0,-1 1 0,1 2 0,-52 18 0,-39 8 0,71-18 0,1 2 0,-71 33 0,68-26 0,35-15 0,2 2 0,-32 18 0,46-23 0,-1 2 0,1-1 0,1 1 0,0 1 0,0 0 0,-14 19 0,4-3 0,-48 72 0,61-86 0,1 0 0,0 1 0,1-1 0,0 2 0,1-1 0,-4 21 0,2 17 0,2 1 0,3 1 0,8 76 0,6-57 0,-3-20 0,-5-30 0,0-1 0,2 0 0,0-1 0,18 35 0,-4-8 0,-10-25 0,0 0 0,2 0 0,0-1 0,1 0 0,2-2 0,0 1 0,1-2 0,0 0 0,27 20 0,-11-14 0,1 0 0,1-3 0,1-1 0,73 30 0,12 6 0,-83-37 0,0-1 0,2-2 0,41 12 0,-41-18 0,1-2 0,1-2 0,76 3 0,-55-10 0,-14 0 0,1 2 0,67 9 0,-49 0 0,94 1 0,70-12 0,-84-1 0,947 2 0,-1047-2 0,60-10 0,24-2 0,-111 13 0,-1 0 0,0-2 0,1 0 0,-1-1 0,0-1 0,-1-1 0,0 0 0,23-12 0,53-37 0,7-4 0,-76 47 0,39-13 0,-59 22 0,0-1 0,0 1 0,0-1 0,-1 0 0,1 0 0,-1 0 0,0-1 0,0 0 0,0 0 0,-1 0 0,7-11 0,0 2 0,182-254 0,-168 234 0,-18 25 0,0-1 0,0 0 0,0 0 0,-1 0 0,-1 0 0,0-1 0,0 0 0,-1 0 0,-1-1 0,5-22 0,-4-43 0,-5-87 0,-2 47 0,2 104 0,0 0 0,0 0 0,-2 0 0,1 0 0,-2 1 0,0-1 0,0 1 0,-1 0 0,-7-12 0,-8-11 0,-39-52 0,38 59 0,8 12 0,-1 1 0,-1 1 0,0 0 0,-1 0 0,0 2 0,-24-14 0,-16-13 0,40 28 0,-1 1 0,-1 1 0,0 0 0,0 2 0,-27-8 0,-31-13 0,-12-18 0,-24-10 0,-235-66 0,311 113 0,0 1 0,0 1 0,-46-1 0,-111 6 0,175 3 0,0 0 0,0 2 0,0 0 0,-27 9 0,-66 30 0,31-10 0,27-14 0,-69 15 0,97-26 0,0 0 0,1 2 0,-43 22 0,38-17 0,-58 20 0,22-14 182,21-5-698,-1-3 1,-59 9-1,79-19-6310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52.7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24575,'38'0'0,"0"0"0,-2 0 0,-3 0 0,3 0 0,2 1 0,2 1 0,4 1 0,-5 1 0,-1 0 0,-1-1 0,-2-1 0,-2 0 0,-1 0 0,0 0 0,-3-1 0,-2 0 0,-1-1 0,-1 1 0,0 0 0,-1 0 0,-2-1 0,1 0 0,-2 0 0,0 0 0,0 0 0,-2 0 0,0 0 0,-1 0 0,0 0 0,0 0 0,-2 0 0,-2 0 0,0 0 0,-2 0 0,-2 1 0,-1 0 0,0-1 0,-2 2 0,0-1 0,-2 0 0,0 1 0,-2 2 0,1 2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44.31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18 24575,'21'-6'0,"1"2"0,0 0 0,0 2 0,1 0 0,38 3 0,-18-1 0,437 1-1365,-466-1-5461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45.7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80 24575,'89'-5'0,"138"-23"0,-26 0 0,259 10-1365,-445 18-5461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47.5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24575,'197'-8'0,"11"0"0,-107 8-1365,-87 0-5461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49.2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71 24575,'534'-65'0,"-525"65"0,47-4 0,0 3 0,1 2 0,81 12 0,165 62-1365,-290-71-5461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4:59.1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24575,'30'0'0,"11"0"0,10 0 0,-5 0 0,0 0 0,-7 0 0,-4 0 0,-1 0 0,-12 0 0,-10 0 0,-6 0 0,-3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01.20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24575,'22'0'0,"1"0"0,5 0 0,9 0 0,-3 0 0,6 0 0,1 0 0,-3 0 0,1 0 0,-14 0 0,-9 0 0,-10 0 0,-3 0 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03.3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24575,'21'-2'0,"2"1"0,0 1 0,-1 0 0,3 0 0,3 0 0,2 0 0,5 0 0,-4 0 0,-2 0 0,-5 0 0,2 0 0,2 0 0,4 0 0,5 0 0,-4 0 0,-2 0 0,-4 0 0,-3 0 0,-2 0 0,-2 0 0,0 0 0,1 0 0,0 0 0,0-1 0,1 0 0,1 0 0,-1 1 0,0 0 0,-1 0 0,1 0 0,0 0 0,2 0 0,1 0 0,3 0 0,-1 0 0,1 0 0,1 0 0,1 0 0,1 0 0,0 0 0,-1 0 0,0-1 0,-1 0 0,-1 0 0,-2 0 0,1 1 0,-2 0 0,-1-1 0,-1 0 0,-1 0 0,-1 1 0,-1-1 0,-2 0 0,-2 0 0,-1 1 0,-3 0 0,-3 0 0,-5 0 0,-3 0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04.6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24575,'20'1'0,"4"0"0,3-1 0,-1 0 0,5 0 0,4 0 0,6 0 0,8 0 0,-3 0 0,-5 1 0,-7 1 0,-9 1 0,-9-1 0,-8 0 0,-5-2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07.6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24575,'46'0'0,"0"0"0,-7 0 0,-2 0 0,-5 0 0,-8 0 0,-7 0 0,-9 0 0,-3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34.1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24575,'39'0'0,"3"0"0,6 0 0,-4 0 0,5 0 0,3 0 0,2 0 0,7 0 0,-8 0 0,-6 0 0,-6 0 0,-10 0 0,-3 0 0,-4 0 0,-3 0 0,0 0 0,-11 0 0,-5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09.9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24575,'43'0'0,"3"0"0,3 0 0,-7 0 0,3 0 0,-1 0 0,0 0 0,5 0 0,-11 0 0,-9 0 0,-8 0 0,-6 0 0,-8 0 0,-3 0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11.7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24575,'34'0'0,"2"0"0,-3 0 0,-3 0 0,7 0 0,4 0 0,7 0 0,8 0 0,-4 0 0,-4 0 0,-4 0 0,-4 0 0,-2 0 0,-2 0 0,-2 0 0,0 0 0,-2 0 0,-1 0 0,-1 0 0,-1 0 0,1 0 0,-3 0 0,-6 0 0,3 0 0,2 0 0,3 0 0,1 0 0,-5 0 0,-4 0 0,-1 0 0,0 0 0,-1 0 0,1 0 0,1 0 0,0 0 0,0 0 0,1 0 0,-1 0 0,0 0 0,-1 0 0,-1 0 0,-4 0 0,-3 0 0,-3 0 0,-6 1 0,-2-1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54.1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24575,'9'3'0,"1"0"0,-1-1 0,1 0 0,0 0 0,0-1 0,15 1 0,10 0 0,69 7-682,107-4-1,-194-5-6143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55.87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50 24575,'76'-4'0,"118"-20"0,-68 6 0,-66 14 72,79 5 1,-53 0-1583,-67-1-5316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57.50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24575,'183'9'0,"3"-1"0,109-8 0,-264-3-1365,-17-1-5461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2:59.3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24575,'32'2'0,"63"11"0,4 0 0,292-8 130,-225-7-1625,-150 2-5331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2:46.9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668 361 24575,'-20'1'0,"0"1"0,0 1 0,1 1 0,-1 0 0,1 2 0,0 0 0,0 1 0,0 1 0,1 1 0,-18 11 0,-15 13 0,2 1 0,-46 43 0,75-60 0,1 0 0,0 2 0,1 0 0,1 0 0,1 2 0,1 0 0,1 1 0,1 1 0,-19 45 0,16-28 0,6-14 0,0 1 0,2 0 0,-6 30 0,13-49 0,0 0 0,1 0 0,-1 0 0,1 0 0,1 0 0,0-1 0,0 1 0,0 0 0,1 0 0,0-1 0,0 1 0,1-1 0,0 0 0,1 0 0,7 13 0,8 7 0,1-1 0,1 0 0,2-2 0,0 0 0,1-2 0,2 0 0,41 26 0,10 2 0,-26-16 0,76 37 0,34-3 0,-62-28 0,-61-23 0,2 0 0,0-1 0,50 12 0,219 26 0,-255-46 0,-4 0 0,53 1 0,-26-9 0,0-3 0,95-17 0,147-50 0,-253 52 0,158-46 0,-126 21 0,-45 18 0,-37 17 0,1 0 0,-1-2 0,-1 0 0,0-1 0,22-20 0,60-72 0,-65 66 0,46-40 0,-27 36 0,-29 24 0,-1 0 0,0-2 0,21-25 0,-31 31 0,5-6 0,-1 0 0,15-27 0,-25 38 0,-1-1 0,0 0 0,-1 0 0,1 0 0,-2 0 0,0-1 0,0 1 0,0-1 0,-1-10 0,-1 0 0,-1 0 0,-2 0 0,0 0 0,0 1 0,-2-1 0,-1 1 0,0 0 0,-1 0 0,-16-28 0,-45-123 0,13 27 0,46 128 0,1 1 0,-2 0 0,0 0 0,0 1 0,-1 0 0,-18-16 0,12 13 0,1-2 0,-18-24 0,17 16 0,6 8 0,-2 0 0,-17-20 0,26 33 0,0 1 0,-1 0 0,0 0 0,0 0 0,0 0 0,0 1 0,-1 0 0,1 0 0,-1 0 0,0 1 0,1-1 0,-10-1 0,-33-5 0,-1 1 0,-85-1 0,-772 10 0,852 2 0,0 2 0,-58 13 0,58-8 0,0-2 0,-58 0 0,46-9 0,25-1 0,-56 6 0,84-3 0,0 1 0,0 1 0,1 0 0,-1 1 0,1 0 0,0 1 0,0 0 0,-17 10 0,-61 52 0,1-1 0,31-37 0,49-26 0,0 0 0,1 1 0,-1 0 0,1 1 0,0 0 0,0 0 0,1 1 0,-1 0 0,1 0 0,1 1 0,-9 10 0,3 1 204,9-13-428,0 1 0,-1-1 0,1 0 0,-1 0-1,0 0 1,-8 6 0,-4 1-6602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16.0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49 24575,'22'0'0,"0"-2"0,-8-1 0,-1 0 0,3-1 0,5 1 0,5-2 0,7-1 0,0 1 0,-1 0 0,-6 1 0,-5 1 0,-5 0 0,-4 2 0,-4 0 0,-5 0 0,0 1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18.2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24575,'40'0'0,"8"0"0,9 0 0,-2 0 0,3 0 0,-1 0 0,-5 0 0,5 0 0,-14 0 0,-14 0 0,-10 0 0,-11 0 0,-4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20.9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15 24575,'26'0'0,"0"0"0,-1 0 0,-2 0 0,2 0 0,2 0 0,2 0 0,7 0 0,-2 0 0,0 0 0,-3 0 0,-2 0 0,1 0 0,1 0 0,4-1 0,2 0 0,1 0 0,1 0 0,3 1 0,1 0 0,1 0 0,0 0 0,-1 0 0,-2 0 0,0 0 0,-3 0 0,-1 0 0,-3-1 0,-2-1 0,-3 0 0,-2 1 0,-2 0 0,-2 0 0,-1 0 0,-2 1 0,-1-1 0,0 1 0,2 0 0,0 0 0,2 0 0,1 0 0,1 0 0,0 0 0,0 0 0,0 0 0,0 0 0,0 0 0,-5 0 0,1 0 0,1 0 0,4 0 0,5 0 0,-1 0 0,-3 0 0,-2 0 0,0 0 0,-1 0 0,-2 0 0,0 0 0,1 0 0,-1 0 0,0 0 0,-1 0 0,0 0 0,-2 0 0,1 0 0,-1 0 0,-2 0 0,1 0 0,1 0 0,0 0 0,4 1 0,0 0 0,1 0 0,0-1 0,-1 0 0,0 0 0,0 1 0,0 0 0,1 1 0,0-1 0,2 1 0,1 0 0,2 0 0,1 0 0,-1 0 0,-2 0 0,-1-1 0,-5-1 0,-3 1 0,-5-1 0,-6 1 0,-4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7:39.1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24575,'29'2'0,"0"0"0,-2-2 0,-5 0 0,4 0 0,2 1 0,4 1 0,6 1 0,-2 0 0,0-1 0,-1-1 0,-3 1 0,-3 0 0,-4-1 0,-4 2 0,-2-1 0,-2-1 0,-1 0 0,1 1 0,-2-1 0,-3 0 0,1-1 0,-1 0 0,1 1 0,0 0 0,2 1 0,0-2 0,3 0 0,1 0 0,1 0 0,0 0 0,-1 0 0,0 0 0,-1 1 0,2 0 0,-1 0 0,0 0 0,-2 0 0,-2-1 0,-1 0 0,0 0 0,1 0 0,-3 0 0,-1 0 0,-2 0 0,0 0 0,-1 1 0,-2 0 0,0 2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36.5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87 24575,'21'2'0,"2"0"0,3-2 0,-2 0 0,7 0 0,5 0 0,5 0 0,9 1 0,0 1 0,0-1 0,-2 1 0,-3-2 0,-3 0 0,-2 0 0,-2 0 0,1-1 0,0-2 0,2-1 0,-2-2 0,0 1 0,-2-1 0,-1 1 0,0 0 0,0 1 0,0-1 0,1 1 0,2 1 0,0-1 0,-1 1 0,-1-1 0,-3 0 0,-1 1 0,0-1 0,1-1 0,2 1 0,1-1 0,2 3 0,-1-1 0,1 1 0,-2 0 0,-2 1 0,-2 1 0,-1 0 0,-1 0 0,-2 0 0,0 0 0,1 0 0,2 0 0,1 0 0,1 0 0,0 0 0,-2 0 0,-1 0 0,-2 0 0,-1 0 0,-3 0 0,-2 0 0,-2 0 0,-1 0 0,0 0 0,-2 0 0,1 0 0,-1 0 0,-1 0 0,-2 0 0,-1 0 0,-1 0 0,-9 0 0,-17 0 0,5 0 0,-9 0 0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23.4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24575,'31'1'0,"11"0"0,16-1 0,-1 0 0,4 0 0,1 0 0,0 0 0,8 0 0,-4 0 0,-4 0 0,-2 0 0,-4 1 0,-5 0 0,-4 0 0,-4 0 0,-4 0 0,0 0 0,-1 0 0,0 0 0,-2-1 0,-4 0 0,-3 0 0,-2 0 0,-2 0 0,0 0 0,0 0 0,1 0 0,0 0 0,0 0 0,0 0 0,0 0 0,1 0 0,0 0 0,0 0 0,3 0 0,3 0 0,0 1 0,1 0 0,-2 0 0,-1 0 0,0-1 0,0 0 0,-2 0 0,0 0 0,-2 0 0,-1 1 0,0 1 0,-1-1 0,-1 0 0,-2 0 0,0-1 0,-3 0 0,-1 0 0,0 0 0,0 0 0,0 0 0,-3 0 0,4 0 0,2 0 0,4 0 0,1 0 0,-2 0 0,-2-1 0,-2-1 0,-2-1 0,-4 0 0,-5 0 0,-3 0 0,-3 2 0,-2-1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26.7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24575,'39'0'0,"3"0"0,-1 0 0,3 0 0,-8 0 0,-4 0 0,-1 0 0,2 0 0,7 0 0,-2-2 0,0-1 0,-1-1 0,-2 1 0,0 1 0,-1 1 0,-4 1 0,-2 0 0,-4 0 0,-3 0 0,-3 0 0,-4 0 0,-3 0 0,-4 0 0,-2-1 0,-1 1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29.6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24575,'47'0'0,"2"0"0,-3 0 0,-8 0 0,-4 0 0,-1 0 0,-3 0 0,1 0 0,-12 0 0,-10 0 0,-5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32.1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44 24575,'22'-2'0,"1"1"0,-3 1 0,-1 0 0,3 0 0,3 0 0,3 0 0,6 0 0,0 0 0,2-1 0,0-1 0,0 0 0,0-1 0,0 0 0,-2-1 0,0 0 0,-2 1 0,-2 0 0,1 1 0,-1 0 0,-2 0 0,0 1 0,0 0 0,0-1 0,1 1 0,-1 0 0,-1 1 0,-2-1 0,0 0 0,0 0 0,3 1 0,4 0 0,3 0 0,2 0 0,1 0 0,-4 0 0,-3 0 0,-3 0 0,-2 1 0,-1 0 0,0 0 0,0 1 0,-2-1 0,1 0 0,-2 0 0,1 0 0,-1 0 0,-1 0 0,-1 0 0,0 0 0,0 1 0,1-1 0,1 1 0,2-1 0,2 0 0,3-1 0,1 0 0,2 0 0,1 0 0,3 0 0,2 0 0,1 0 0,0 0 0,-2 0 0,-3 0 0,-4 0 0,-3 0 0,-2 0 0,-3 0 0,-1 0 0,-2 0 0,-1 0 0,-3 0 0,-2 0 0,-2 0 0,-3 0 0,0 0 0,-2 0 0,-1 0 0,0-3 0,-1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5:34.2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24575,'22'0'0,"3"0"0,1 0 0,-1 0 0,2 0 0,5 0 0,3 0 0,7 0 0,-1 0 0,-2 0 0,-2 0 0,0 0 0,-1 0 0,0 0 0,-3 0 0,-3 0 0,-4 0 0,-6 0 0,-2 0 0,-1 0 0,-1 0 0,-2 1 0,-3 0 0,-3 1 0,-3 0 0,-1 0 0,-2-1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04.69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24575,'32'0'0,"11"0"0,0 1 0,45 8 0,-43-4 0,1-2 0,62-4 0,-41 0 0,-47 0 0,32-6 0,-32 3 0,32 0 0,-22 4-1365,-16 0-5461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06.3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31 24575,'42'0'0,"1"-2"0,82-15 0,-97 12 0,0 1 0,1 2 0,56 1 0,85 22 0,-112-15-157,0-2 0,62-3 0,-83-2-737,-22 1-5932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08.5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39 24575,'472'0'0,"-437"-2"0,0-2 0,64-15 0,-81 15 0,-1-1-1365,-5 0-5461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12.2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81 24575,'272'-11'0,"-176"6"0,219-20 0,-247 19 0,25-10 0,-4 0 0,-74 15-1365,-2 1-5461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10.7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8 24575,'30'0'0,"1"0"0,-4 0 0,-4 0 0,2-1 0,-2 0 0,0-1 0,1 0 0,-6 1 0,-6 1 0,-6 0 0,-3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38.2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24575,'18'0'0,"5"0"0,7 0 0,4 0 0,9 0 0,9 0 0,10 0 0,14 0 0,3 0 0,3 0 0,2 0 0,6 0 0,-2 0 0,1 2 0,-3 0 0,-2 1 0,1 1 0,-4-2 0,-2 0 0,0 0 0,-1 0 0,-1-1 0,1 1 0,-6-1 0,1 1 0,-3-1 0,-3-1 0,-6 0 0,-2 0 0,-7 0 0,-3 0 0,-4 0 0,-4 0 0,-1 0 0,-2 0 0,0 0 0,0 0 0,-2 2 0,-5 0 0,-7 1 0,-7 0 0,-8 0 0,-3-1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12.5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24575,'54'0'0,"7"0"0,2 0 0,-12 0 0,-11 0 0,-13 0 0,-7 0 0,-3 0 0,-17-2 0,-4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14.8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24575,'18'0'0,"-1"0"0,-5 0 0,-3 0 0,3 0 0,0 0 0,4 0 0,5 0 0,1 0 0,2 0 0,3 0 0,3 0 0,-1 0 0,2 0 0,-2 0 0,0 0 0,-2 0 0,1 0 0,0 0 0,0 0 0,3 0 0,0 0 0,0 0 0,0 0 0,-1 0 0,-1 0 0,2 0 0,-1 0 0,-1 0 0,1 0 0,-1 0 0,1 0 0,1 0 0,2 0 0,0 0 0,-1 0 0,-1 0 0,-1 0 0,-2 0 0,-1 0 0,-3 0 0,0 0 0,-1 0 0,1 1 0,2 0 0,0 0 0,3 0 0,0-1 0,2 0 0,-2 0 0,-2 0 0,-1 0 0,-2 0 0,1 0 0,2 0 0,1 0 0,2 0 0,1 0 0,-1 0 0,-3 0 0,-3 0 0,-1 0 0,-4 0 0,-3 0 0,-6 0 0,-6 1 0,-3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16.7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24575,'43'2'0,"-9"-1"0,7-1 0,-16 0 0,3 0 0,3 0 0,4 1 0,7 0 0,-2 1 0,-1 0 0,-1-1 0,0 0 0,1-1 0,-1 0 0,1 0 0,3 0 0,0 0 0,1 0 0,0 0 0,-3 0 0,0 0 0,-4 0 0,-1 0 0,-2 0 0,1 0 0,1 0 0,2 0 0,0 0 0,-1 0 0,-1 0 0,-2 0 0,1 0 0,2 0 0,2 0 0,0 0 0,-2 0 0,-3 0 0,-4 0 0,-5 0 0,-5 0 0,-12 0 0,-2 0 0,-8 0 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18.5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24575,'17'0'0,"-2"0"0,-9 0 0,0 0 0,0 0 0,-1 0 0,0 0 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21.1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24575,'34'0'0,"1"0"0,-2 0 0,-3 0 0,4 0 0,0 0 0,-4 0 0,-1 0 0,-12 0 0,-9 0 0,-4 0 0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23.4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24575,'24'0'0,"3"0"0,5 0 0,3 0 0,1 0 0,-4 0 0,-6 0 0,-8 0 0,-6 0 0,-7 0 0,-2 0 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25.6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60 24575,'29'0'0,"1"0"0,-2 0 0,-3 0 0,6 0 0,2 0 0,5 0 0,7 0 0,-1 0 0,1-2 0,2 0 0,1-1 0,-1 0 0,-4 1 0,-3 1 0,-3 0 0,-2-1 0,-2 0 0,-1 0 0,-1 0 0,0 1 0,5 0 0,4 1 0,7 0 0,3 0 0,1-1 0,2 0 0,-1 0 0,-1 0 0,-3 1 0,-5-1 0,-3 0 0,-4 0 0,-5-1 0,0 1 0,-1-1 0,3-1 0,3 1 0,3-1 0,0 1 0,-2 2 0,-4 0 0,-3 0 0,-3-1 0,-1 0 0,0 0 0,1-1 0,1 1 0,-2-1 0,-1 0 0,-6 2 0,-6-1 0,-7 0 0,-4-1 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27.2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24575,'24'0'0,"5"0"0,3 0 0,-3 0 0,2 0 0,1 0 0,1 0 0,5 0 0,-5 0 0,-6 0 0,-5 0 0,-7 0 0,-5 2 0,-6-1 0,-1 0 0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29.5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24575,'3'2'0,"1"0"0,-1 0 0,0-1 0,1 0 0,0 1 0,-1-1 0,1-1 0,0 1 0,-1 0 0,1-1 0,0 0 0,5 0 0,7 1 0,59 9 0,82-2 0,-84-9 0,99 2 0,-156 1-1365,-3 2-5461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31.31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24575,'207'2'0,"216"-4"0,-327-6 0,30 0 0,-62 8-1365,-51 0-5461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41.7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28 24575,'38'0'0,"4"0"0,8-1 0,-7 0 0,2-2 0,2-1 0,1-1 0,9 0 0,-7 1 0,-6 2 0,-8 0 0,-11 2 0,-13 0 0,-6 0 0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33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24575,'28'1'0,"1"0"0,-1 3 0,0 0 0,42 12 0,-53-12 57,0-2 0,1 0-1,-1-1 1,1 0 0,25-4-1,-25 2-397,1 0 0,-1 1 0,1 1 0,27 5 0,-33-3-6485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35.0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1 105 24575,'50'-2'0,"100"-19"0,-41 4 0,307-6 0,-285 15 0,-10 0 0,-90 8-273,0-1 0,0-2 0,0-1 0,35-9 0,-51 9-6553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34.0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 24575,'31'0'0,"4"0"0,4 0 0,-2 0 0,5 0 0,9 0 0,2 0 0,11 0 0,-5 0 0,-9 0 0,-8 0 0,-12 0 0,-10 0 0,-9 0 0,-8-3 0,-3 0 0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36.9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24575,'33'0'0,"5"0"0,10 0 0,18 0 0,-5 0 0,15 0 0,6 0 0,-1 0 0,6 0 0,-19 0 0,-12 0 0,-13 0 0,-10 0 0,-11 0 0,-7 0 0,-7 0 0,-5 1 0,-3 0 0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39.3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26 24575,'16'0'0,"1"0"0,-2 0 0,0 0 0,4 0 0,4 0 0,6 0 0,8 0 0,2 0 0,4 0 0,0 0 0,-1 0 0,-2-1 0,-5 0 0,-2 0 0,-1-1 0,-1 0 0,-1 0 0,0 0 0,-1-1 0,-1 1 0,1 1 0,4-1 0,0 1 0,2 0 0,-1 0 0,-3 1 0,-1 0 0,-3 0 0,-1 0 0,0-1 0,-1 0 0,0 0 0,2 1 0,1 0 0,1 0 0,0 0 0,-2 0 0,-1 0 0,-1 0 0,1 0 0,1 0 0,2 1 0,1 1 0,0 0 0,1-1 0,-4 0 0,-1-1 0,-1 1 0,-2 0 0,1 0 0,2 0 0,0 0 0,1 1 0,0 0 0,-1 0 0,-2 1 0,0 0 0,-1 1 0,-1 0 0,1 0 0,-2-1 0,-2 0 0,-1 0 0,-1-1 0,1-1 0,0 0 0,0 0 0,-2-1 0,-2 0 0,-3 0 0,-3 1 0,-1-1 0,-3 2 0,-17 0 0,11 0 0,-13-1 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40.9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24575,'21'1'0,"1"1"0,-4-2 0,-1 0 0,6 0 0,6 0 0,9 0 0,9 0 0,0 0 0,1 0 0,-2 0 0,-2 0 0,-3 0 0,-5 0 0,-8 1 0,-7 0 0,-7 1 0,-5-1 0,-4 0 0,0 0 0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43.7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14 24575,'41'0'0,"5"0"0,5 0 0,6 0 0,-6 0 0,1 0 0,1 0 0,4-3 0,8 0 0,-7 0 0,-9 1 0,-11 1 0,-12 0 0,-11 1 0,-8 0 0,-4 0 0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46.2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24575,'22'0'0,"2"0"0,0 0 0,-1 0 0,5 0 0,7 0 0,6 0 0,12 0 0,2 0 0,4 0 0,-2 0 0,0 0 0,-2-1 0,-2-1 0,5 0 0,-2-1 0,1 0 0,-4 1 0,-8 0 0,-8 1 0,-11 0 0,-11 1 0,-5 0 0,-4 0 0,-3 1 0,0-1 0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49.02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18 24575,'29'-1'0,"3"0"0,2 1 0,-2 0 0,3 0 0,5 0 0,8 0 0,10 0 0,-1 0 0,-3 0 0,-5 0 0,0-1 0,-1 0 0,1 0 0,-2 0 0,-2 1 0,-2-1 0,-1 0 0,1 0 0,-1 0 0,-3 1 0,-3 0 0,-1-1 0,-2 0 0,3 0 0,1 0 0,2 1 0,0 0 0,-3 0 0,-3 0 0,-1 0 0,0 0 0,1 0 0,3 0 0,3 0 0,3 0 0,-1 0 0,-2-1 0,-3 0 0,-3 0 0,1 1 0,2 0 0,0 0 0,2 0 0,-1 0 0,-3 0 0,-3 0 0,-3 0 0,-1 0 0,1 0 0,-1 0 0,1 0 0,0 0 0,1 0 0,2 0 0,-1 0 0,0 0 0,-4 0 0,-3 0 0,-1 0 0,1 0 0,3 0 0,6 0 0,2 0 0,-2 0 0,-5 0 0,-2 0 0,-1 0 0,-1 0 0,-2 0 0,-6 0 0,-7 0 0,-3 0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42.7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 24575,'205'-8'0,"9"-1"0,-145 9 0,-1 3 0,103 17 0,-148-16-682,32 2-1,-41-6-6143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44.4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24575,'26'0'0,"1"0"0,1 0 0,-4 0 0,1 0 0,0 0 0,2 0 0,7 0 0,-1 0 0,1 0 0,0 0 0,0 0 0,1 2 0,-1-1 0,1 0 0,0 0 0,0-1 0,0 0 0,2 0 0,0 0 0,1 0 0,0 0 0,1 0 0,-1 0 0,1 0 0,-1 0 0,-1 0 0,3 0 0,0 0 0,1 0 0,2 0 0,-1 0 0,-1 0 0,-3 0 0,-3 0 0,-2 0 0,-1 0 0,-1 0 0,-2 0 0,1 0 0,0 0 0,4 0 0,3 0 0,3 0 0,1 0 0,-1 0 0,-3 0 0,-2 0 0,-3 0 0,-1 0 0,0 0 0,-1-1 0,3 0 0,1-1 0,2 1 0,1 1 0,-1 0 0,0 0 0,-1 0 0,-1 0 0,2 0 0,-1 0 0,0 0 0,1 0 0,-2-1 0,-1 0 0,-1-1 0,-4 1 0,-2 1 0,-2 0 0,-2 0 0,-3 0 0,-3 0 0,-6 0 0,-3 0 0,-5 0 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47.7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24575,'19'0'0,"398"-12"0,-314 7-1365,-89 5-5461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38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1 111 24575,'200'-48'0,"-102"28"0,-25 5 0,1 3 0,0 3 0,138 2 0,-197 8-1365,-2-1-5461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3:41.1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62 24575,'173'1'0,"186"-3"0,-100-28 0,-158 15 0,-41 3-1365,-47 9-5461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3:08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1032 126 24575,'-85'-1'0,"-98"2"0,161 2 0,0 0 0,0 1 0,1 2 0,-40 14 0,-77 45 0,112-49 0,1 0 0,-41 36 0,46-34 0,-2-1 0,0-1 0,-39 21 0,49-31 0,0 0 0,0 0 0,1 1 0,0 1 0,0 0 0,0 0 0,1 1 0,1 1 0,-1 0 0,2 0 0,-16 22 0,10-6 0,0 0 0,2 1 0,1 0 0,1 0 0,2 2 0,1-1 0,1 1 0,1 0 0,1 0 0,2 0 0,1 0 0,3 39 0,0-57 0,0 1 0,0 0 0,1-1 0,1 0 0,0 0 0,9 19 0,41 57 0,-35-58 0,19 35 0,-29-45 0,2 0 0,0-1 0,0 0 0,2-1 0,0 0 0,1-1 0,1-1 0,0 0 0,21 15 0,-7-8 0,3 3 0,1-1 0,1-2 0,1-1 0,60 26 0,96 20 0,2-8 0,279 46 0,-337-86 0,139 2 0,139-17 0,-380-4 0,36-3 0,0-2 0,95-20 0,131-48 0,-193 46 0,-8 4 0,135-54 0,-203 64 0,-1-1 0,-1-1 0,0-2 0,34-30 0,30-20 0,-72 55 0,0 0 0,-1-1 0,-1-1 0,16-17 0,44-66 0,-56 71 0,245-377 0,-256 390 0,-1 0 0,0-1 0,-1 0 0,7-28 0,-11 38 0,0-1 0,0 0 0,-1 1 0,1-1 0,-1 0 0,0 1 0,-1-1 0,1 0 0,-1 1 0,0-1 0,0 0 0,0 1 0,-1-1 0,1 1 0,-1 0 0,0 0 0,-1-1 0,1 1 0,-5-5 0,0 2 0,-1 0 0,1 0 0,-1 1 0,-1 1 0,1-1 0,-1 1 0,0 1 0,-12-5 0,-10-2 0,-40-8 0,-19-6 0,-430-144 0,186 47 0,208 74 0,-3 5 0,-2 6 0,-214-33 0,305 64 0,0 1 0,0 3 0,-1 1 0,1 1 0,0 3 0,-61 11 0,-48 21 320,-54 10-2005,181-41-5141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54.7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24575,'30'0'0,"1"0"0,-1 0 0,-5 0 0,0 0 0,-5 0 0,-4 0 0,0 0 0,-10 0 0,-3 0 0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56.3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24575,'49'0'0,"10"0"0,4 0 0,-6 0 0,-8 0 0,-13 0 0,-11 0 0,-5 0 0,-12 0 0,-4 0 0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58.5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59 24575,'43'0'0,"-1"0"0,-3 0 0,-8 0 0,4 0 0,1 0 0,4 0 0,11 0 0,-1 0 0,-1 0 0,-1 0 0,1 0 0,1 0 0,1 0 0,1 0 0,5 0 0,0 0 0,0 0 0,0 0 0,-6 0 0,0 0 0,-5 0 0,-4 0 0,-1 0 0,-2 0 0,1 0 0,0 0 0,3 0 0,6 0 0,2 0 0,0 0 0,-1 0 0,2 0 0,3 0 0,2 0 0,1-1 0,-2-1 0,-5-1 0,-4-1 0,-5 1 0,-6 0 0,-1 0 0,-1 1 0,-1-1 0,1 1 0,-1 1 0,1-1 0,-2 0 0,0 0 0,-1 1 0,1-1 0,1-1 0,0-1 0,0 0 0,-4 0 0,-5 2 0,-7 0 0,-9 0 0,-4 1 0,-5 0 0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6:59.7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24575,'26'0'0,"5"0"0,3 0 0,-1 0 0,11 0 0,4 0 0,0 0 0,3 0 0,-16 0 0,-10 0 0,-10 0 0,-8 0 0,-4 0 0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03.42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 24575,'30'0'0,"-1"0"0,7 0 0,-8 0 0,0 0 0,0 0 0,-1 0 0,3 0 0,-5 0 0,-6 0 0,-8-1 0,-4 1 0,-6-1 0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05.1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24575,'30'1'0,"1"0"0,-6-1 0,3 0 0,4 0 0,8 0 0,10 0 0,0 0 0,-2 0 0,-2 0 0,-5 0 0,-1 0 0,-1 0 0,-2 0 0,1 0 0,-1 0 0,-1 0 0,-1 0 0,0 0 0,1 0 0,0 0 0,0 0 0,0 0 0,-1 0 0,0 0 0,-1 0 0,0 0 0,3 0 0,0 0 0,1 0 0,0 0 0,-2 0 0,-1 0 0,-2 0 0,-1 0 0,-3 1 0,1 0 0,-2 0 0,-1 0 0,-2-1 0,-3 0 0,-3 0 0,-3 0 0,-2 0 0,-2 0 0,-6 1 0,-3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1:46.2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24575,'37'0'0,"1"0"0,2 0 0,8 0 0,-4 0 0,3 0 0,3 0 0,3 2 0,10 1 0,-4 0 0,-1-1 0,-1 0 0,-3-2 0,-2 0 0,-10 0 0,-4 0 0,1 0 0,0 0 0,4 0 0,-3 0 0,-7 0 0,-5 0 0,-7 0 0,-4 0 0,-5 0 0,-3 0 0,0 0 0,-1 0 0,0 0 0,1 0 0,-1 0 0,1 0 0,-1 0 0,-2 0 0,-1 0 0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06.5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24575,'23'0'0,"8"0"0,11 0 0,-1 0 0,5 0 0,2 0 0,-6 0 0,2 0 0,-13 1 0,-13 0 0,-7 0 0,-3 0 0,-2 0 0,-1 0 0,0-1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08.3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24575,'40'0'0,"4"0"0,-1 0 0,-6 0 0,-1 0 0,-4 0 0,-7 0 0,-1 0 0,-11 0 0,-8 0 0,-3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11.4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24575,'29'0'0,"8"0"0,20 0 0,-3 0 0,12 0 0,-2 0 0,-6 0 0,1 0 0,-21 0 0,-14 0 0,-14 0 0,-7 0 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13.1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24575,'51'0'0,"11"0"0,10 0 0,-5 0 0,-2 0 0,-4 2 0,-7 1 0,0 2 0,-18 0 0,-14-1 0,-13-3 0,-4 1 0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15.0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24575,'26'0'0,"5"0"0,3 0 0,-2 0 0,4 0 0,4 0 0,7 0 0,10 0 0,0 0 0,-2 0 0,-4-1 0,-4 0 0,-4 0 0,-3 0 0,1 1 0,1 0 0,-1 0 0,0 0 0,-2 0 0,-2 0 0,-2 0 0,0 0 0,1 0 0,-2 0 0,-1 0 0,-4 0 0,-5 0 0,-5 1 0,-6 0 0,-4 0 0,-3 1 0,-3-1 0,-1 1 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7:16.2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24575,'47'0'0,"12"0"0,13 0 0,-4 0 0,10 0 0,8 0 0,5 0 0,-40 0 0,1 0 0,38 0 0,-15 0 0,-9 0 0,-12 0 0,-13 0 0,-10 0 0,-11 0 0,-8 0 0,-6 0 0,-3 0 0,-3 0 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4:01.1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24575,'5'0'0,"5"0"0,6 0 0,11 0 0,3 0 0,5 3 0,15 0 0,5 1 0,-2-1 0,-7-1 0,-7-1 0,-6 0 0,-7-1 0,-4 0 0,-4 0 0,-2 0 0,-2-1 0,-2 1-8191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4:02.98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47 24575,'180'-13'0,"-117"6"0,283-18 0,-244 23 0,144 17 0,-170-8 271,63 10-1907,-121-13-5190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4:06.27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96 24575,'73'-12'0,"-25"9"0,58-7 0,-72 5 0,-16 4 0,-1-2 0,1 0 0,21-7 0,-9-1-227,1 1-1,1 2 1,0 1-1,0 2 1,58-3-1,-76 8-6598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4:16.0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33 24575,'53'-6'0,"-11"0"0,55-1 0,175-6 0,36 13-1365,-293 0-5461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52.7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1579 337 24575,'-3'-2'0,"0"0"0,0 0 0,0 0 0,0 0 0,0 1 0,0-1 0,-1 1 0,1-1 0,-1 1 0,1 0 0,-5 0 0,-45-4 0,21 2 0,-339-64 0,312 58 0,0 2 0,0 3 0,-83 5 0,58 0 0,62 0 0,1 1 0,-1 1 0,1 1 0,0 1 0,-31 11 0,-97 49 0,135-57 0,0 0 0,1 2 0,1-1 0,-1 2 0,-14 15 0,-29 24 0,39-36 0,1 1 0,0 0 0,1 1 0,1 1 0,0 0 0,2 1 0,-13 22 0,8-9 0,2 1 0,1 1 0,-16 56 0,26-77 0,1 0 0,0 0 0,1 1 0,1-1 0,0 1 0,0-1 0,2 1 0,-1-1 0,1 1 0,1-1 0,0 0 0,1 0 0,1 0 0,0 0 0,0 0 0,1 0 0,0-1 0,1 0 0,1 0 0,7 10 0,-1-3 0,-9-11 0,1 0 0,0 0 0,1-1 0,9 10 0,158 121 0,-124-101 0,100 54 0,-125-78 0,0-1 0,1-1 0,0-1 0,0-1 0,1-2 0,0 0 0,0-2 0,44 2 0,393-4 0,-237-4 0,406 2 0,-596-2 0,1-2 0,-1-1 0,53-15 0,31-5 0,28-2 0,18-3 0,-124 23 0,0-3 0,0-1 0,59-25 0,-78 26 0,1 1 0,0 2 0,0 0 0,0 2 0,1 0 0,39-1 0,12 8 0,-44 0 0,0-1 0,-1-2 0,63-10 0,103-20 0,-95 27 0,-29 2 0,-68 2 0,1-1 0,0-1 0,0 1 0,-1-1 0,1 1 0,-1-2 0,1 1 0,6-5 0,41-29 0,-14 8 0,-9 10 0,46-19 0,-69 33 0,0 0 0,0 0 0,0-1 0,-1 0 0,0 0 0,0 0 0,0-1 0,0 0 0,-1 0 0,0-1 0,-1 1 0,1-1 0,-1 0 0,0 0 0,-1-1 0,0 1 0,0-1 0,3-15 0,0-2 0,-2 0 0,0-1 0,-2 0 0,-2-43 0,0 59 0,-1 0 0,0 1 0,0-1 0,-1 0 0,-1 0 0,1 1 0,-1-1 0,-1 1 0,0 0 0,0 0 0,-1 0 0,0 0 0,-1 1 0,0 0 0,0 0 0,-1 1 0,1 0 0,-2 0 0,1 0 0,-1 1 0,-14-10 0,-12-4 0,-1 1 0,-1 1 0,-43-14 0,-117-29 0,38 14 0,91 25 0,-185-68 0,202 73 0,-1 1 0,-68-10 0,-49-14 0,93 15 0,18 6 0,-1 1 0,-98-15 0,-1 16 0,-292 6 0,415 15 0,0 1 0,0 2 0,1 2 0,-54 20 0,-24 7 0,87-29 0,-370 112 0,385-115 18,-110 36-1401,90-32-5443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4:20.83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24575,'475'0'0,"-447"3"-1365,-18 1-5461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4:25.9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99 24575,'15'-1'0,"-1"-1"0,1 0 0,19-6 0,2-1 0,91-22 0,-90 19 0,2 3 0,-1 1 0,1 1 0,43 0 0,-49 6 169,-16 0-553,1 0 1,0 2-1,32 5 1,-38-3-6443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3:15.5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1258 312 24575,'-61'0'0,"-51"0"0,-131 15 0,180-9 0,-86-4 0,-19 1 0,136 1 0,1 2 0,0 1 0,0 2 0,0 0 0,1 2 0,1 2 0,0 1 0,1 1 0,-44 30 0,62-37 0,0-1 0,1 1 0,1 1 0,-1 0 0,1 0 0,1 0 0,0 1 0,0 0 0,1 1 0,0 0 0,1 0 0,0 0 0,1 0 0,0 1 0,1-1 0,0 1 0,1 0 0,-2 23 0,3-11 0,2-1 0,1 1 0,0-1 0,2 0 0,0 0 0,2 0 0,1 0 0,17 39 0,-15-39 0,2-1 0,1 0 0,0-1 0,2 0 0,30 36 0,15 19 0,-49-61 0,0-1 0,1 0 0,0 0 0,1-1 0,1 0 0,0-1 0,22 15 0,-16-16 0,131 88 0,-113-71 0,47 27 0,-68-46 0,1-1 0,0 0 0,0-2 0,0 0 0,36 8 0,42-1 0,115 2 0,95-15 0,-163-1 0,-25 2 0,77-1 0,-145-3 0,94-17 0,-127 16 0,-1-1 0,1-1 0,-1 0 0,0-1 0,-1 0 0,0-1 0,15-12 0,84-74 0,-112 94 0,44-43 0,-2-1 0,-2-2 0,-2-2 0,40-66 0,-28 44 0,8-13 0,-42 57 0,21-25 0,-26 37 0,-1 0 0,0-1 0,-1-1 0,-1 1 0,0-2 0,9-24 0,-10 10 0,-1-1 0,-1 0 0,-2 0 0,-1 0 0,-2 0 0,-5-63 0,4 90 0,-1 0 0,0 1 0,0-1 0,0 0 0,0 1 0,-1-1 0,1 1 0,-1-1 0,-1 1 0,1 0 0,0-1 0,-1 1 0,0 1 0,-5-7 0,-2 2 0,0 0 0,0 1 0,0 0 0,-16-7 0,19 10 0,-12-7 0,-1 1 0,0 1 0,-1 1 0,0 0 0,0 2 0,-1 0 0,0 1 0,0 2 0,-22-2 0,15 4 0,0-1 0,1-1 0,-1-2 0,1-1 0,0-1 0,1-1 0,-1-1 0,2-2 0,-1-1 0,-36-22 0,-146-86 0,192 113 0,0 0 0,-1 1 0,0 1 0,0 1 0,0 0 0,-32-1 0,-114 5 0,113 1 0,37 0-170,0 0-1,1 0 0,-1 1 1,1 1-1,-1 0 0,1 1 1,-19 8-1,17-3-6655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3:25.1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621 361 24575,'-17'2'0,"0"0"0,0 2 0,0-1 0,1 2 0,-1 1 0,1 0 0,0 0 0,-16 11 0,3-4 0,13-7 0,1 1 0,0 1 0,1 0 0,0 0 0,0 2 0,0 0 0,2 0 0,-1 1 0,-14 17 0,-69 73 0,17-20 0,66-66 0,2 0 0,-1 1 0,2 1 0,0-1 0,-13 31 0,20-38 0,-1 0 0,1 1 0,1-1 0,0 1 0,0-1 0,1 1 0,0-1 0,0 1 0,1 0 0,1 0 0,-1-1 0,2 1 0,2 12 0,-1-13 0,1 0 0,0 0 0,0 0 0,1 0 0,0-1 0,1 1 0,0-1 0,0-1 0,1 1 0,0-1 0,0 0 0,1-1 0,0 1 0,14 8 0,9 2 0,1-1 0,61 21 0,-26-11 0,9 7 0,134 51 0,-178-74 0,0-2 0,1 0 0,0-3 0,61 4 0,64-10 0,238-31 0,-331 24 0,0-3 0,-1-3 0,77-26 0,-59 14 0,1 4 0,128-18 0,-132 29 0,100-22 0,-159 28 0,-1-1 0,0-2 0,0 1 0,-1-2 0,0-1 0,33-22 0,-11 3 0,78-42 0,49-10 0,-163 79 0,0 1 0,0-1 0,0 0 0,0-1 0,0 1 0,0-1 0,0 0 0,-1 0 0,1 0 0,3-4 0,-6 5 0,0 0 0,0 0 0,0 1 0,0-1 0,-1 0 0,1 0 0,-1 0 0,1 0 0,-1 0 0,1 0 0,-1 0 0,0 0 0,0 0 0,0 0 0,0 0 0,-1 0 0,1 0 0,0 1 0,-1-1 0,0 0 0,1 0 0,-1 0 0,-1-3 0,-10-15 0,0 1 0,-1 0 0,-1 1 0,-1 0 0,0 1 0,-20-15 0,18 14 0,-62-55 0,-2 2 0,-110-71 0,131 99 0,29 19 0,-2 1 0,-57-29 0,-85-16 0,62 27 0,61 22 69,-2 3-1,0 1 0,-1 4 0,-67-7 1,-224 7-1776,321 11-5119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3:27.0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24575,'0'0'-8191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3T00:03:31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517 29 24575,'-16'1'0,"-1"1"0,1 0 0,0 1 0,0 1 0,0 1 0,-27 10 0,-86 50 0,127-64 0,-22 12 0,0 1 0,1 1 0,1 1 0,0 2 0,-22 23 0,35-32 0,0 0 0,2 1 0,-1 1 0,1-1 0,0 1 0,1 0 0,1 0 0,0 1 0,0 0 0,1 0 0,0 0 0,1 0 0,-2 21 0,3 7 0,1 0 0,2 1 0,2-1 0,2 0 0,1 0 0,2 0 0,2-1 0,2-1 0,24 57 0,20 45 0,-29-69 0,-26-68 0,10 27 0,0-1 0,2-1 0,1 0 0,2-1 0,28 38 0,-16-31 0,2-2 0,1-1 0,2-2 0,0-1 0,2-2 0,75 43 0,-88-58 0,1-2 0,0-1 0,1 0 0,-1-2 0,1-1 0,1-1 0,25 2 0,178-7 0,-120-2 0,-57 2 0,1-3 0,0-1 0,-1-3 0,0-2 0,94-32 0,161-58 0,-12 5 0,-286 92 0,0-1 0,0 0 0,0-1 0,0 0 0,-1 0 0,0-1 0,0 1 0,0-2 0,-1 1 0,0-1 0,0 1 0,-1-2 0,1 1 0,-2-1 0,1 1 0,-1-1 0,0-1 0,5-15 0,-1-8 0,0 0 0,-3-1 0,4-57 0,-8 80 0,10-120 0,13-279 0,-24 398 0,0 0 0,-1 0 0,0 0 0,-1 0 0,0 1 0,0-1 0,-2 1 0,1-1 0,-1 1 0,-1 0 0,1 0 0,-2 1 0,1-1 0,-2 1 0,1 1 0,-1-1 0,0 1 0,-12-10 0,-9-8 0,-1 2 0,0 0 0,-2 2 0,-1 2 0,-1 1 0,-1 1 0,0 2 0,-1 1 0,0 2 0,-38-9 0,-6 7 0,-1 2 0,1 4 0,-2 4 0,-127 7 0,33 23 0,86-11 0,-273 47-1365,341-58-5461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41.6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29 24575,'18'0'0,"0"-2"0,0-4 0,-1 0 0,6 0 0,7 2 0,6 2 0,6 0 0,-3 2 0,-4 0 0,-6 0 0,-5 0 0,-7 0 0,-8 0 0,-4 0 0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43.9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24575,'33'0'0,"9"0"0,8 0 0,-4 0 0,5 0 0,-1 0 0,2 0 0,9 0 0,-11 0 0,-8 0 0,-9 0 0,-12 0 0,-6 0 0,-8 0 0,-4 0 0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46.7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45 24575,'25'-2'0,"2"1"0,-3 1 0,-2 0 0,1 0 0,1 0 0,2 0 0,6 0 0,0 0 0,1 0 0,1 0 0,-1 0 0,-1 0 0,-2 0 0,-3 0 0,-2 0 0,-2 0 0,-2 0 0,2 0 0,2 0 0,3 0 0,3 0 0,1 0 0,-1 0 0,-2 0 0,-1 0 0,0 0 0,-1 0 0,0 0 0,-2 0 0,-1 0 0,0 0 0,0 0 0,-1 0 0,0 0 0,-2 0 0,-1 0 0,0 0 0,-1 0 0,1 0 0,0 0 0,-1 0 0,1 0 0,1 0 0,0 0 0,0-1 0,0 0 0,1-1 0,0 1 0,2 0 0,2-1 0,2 1 0,0-1 0,1 0 0,-1 0 0,-1 0 0,-2-1 0,0 0 0,-2 0 0,-1 1 0,-1 0 0,0 0 0,-1 1 0,0 0 0,-2 0 0,0 1 0,-2 0 0,1-1 0,3-1 0,1 0 0,3 1 0,3 1 0,2 0 0,2 0 0,2 0 0,-3 0 0,-2 0 0,-3 0 0,-5 0 0,-3 0 0,-4 0 0,-3 0 0,-2 0 0,-4 0 0,-1 0 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47.9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24575,'31'1'0,"2"1"0,0-2 0,-2 0 0,9 0 0,3 0 0,5 2 0,4 2 0,-9 2 0,-8-1 0,-11-2 0,-8-1 0,-5 0 0,-6-1 0,-3-1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56.43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1532 69 24575,'-20'1'0,"1"1"0,-26 5 0,-21 3 0,-315 40 0,312-36 0,-92 30 0,131-31 0,0 1 0,1 1 0,-53 37 0,69-44 0,-96 72 0,63-45 0,27-20 0,1 2 0,1 0 0,1 1 0,0 0 0,-24 39 0,31-46 0,0-1 0,-1 0 0,0 0 0,-17 12 0,14-11 0,0 0 0,-18 19 0,11-2 0,1 1 0,-29 58 0,-2 4 0,43-79 0,0 1 0,1 0 0,1 0 0,0 1 0,1-1 0,0 1 0,1 0 0,1 0 0,0 0 0,1 0 0,0 1 0,2 13 0,-1-23 0,0 23 0,4 34 0,-2-52 0,0 0 0,0 0 0,1 0 0,1 0 0,-1 0 0,10 16 0,5 1 0,0-2 0,2 0 0,1-1 0,1-1 0,0-1 0,2-1 0,1-1 0,28 18 0,-34-26 0,1-1 0,-1-1 0,2 0 0,-1-2 0,1 0 0,1-1 0,-1-2 0,24 4 0,24 0 0,87 0 0,-68-6 0,410 31 0,-189-29 0,-217-6 0,-33-2 0,0-3 0,77-18 0,-80 13 0,26-6 0,59-10 0,-120 25 0,1 0 0,-1 1 0,0 2 0,35 4 0,-37-2 0,13 2 0,46 3 0,-67-8 0,-1 0 0,1-1 0,-1 0 0,0-1 0,1 0 0,-1 0 0,0-1 0,15-7 0,11-7 0,0 2 0,1 2 0,0 1 0,66-12 0,-30 11 0,22-4 0,-81 15 0,0 0 0,-1 0 0,1-2 0,-1 0 0,1 0 0,-1-1 0,-1-1 0,1 0 0,-1-1 0,0 0 0,0 0 0,-1-2 0,0 1 0,0-2 0,11-12 0,42-38 0,-42 41 0,0-2 0,25-31 0,10-32 0,9-11 0,-61 88 0,0 0 0,-1-1 0,1 0 0,-2 0 0,1 0 0,-1 0 0,0 0 0,-1 0 0,3-14 0,-3 7 0,-1-1 0,0 1 0,-1 0 0,-3-25 0,2 33 0,-1 0 0,0 0 0,0 0 0,-1 1 0,0-1 0,0 1 0,0-1 0,-8-9 0,0 2 0,0 0 0,-16-15 0,3 9 0,0 1 0,-1 1 0,-1 1 0,-32-14 0,-23-17 0,-144-100 0,153 107 0,-10-7 0,65 36 0,-14-11 0,-2 2 0,-56-29 0,-8 12 0,-2 3 0,-1 5 0,-2 4 0,0 5 0,-106-8 0,-81 21 0,256 9 0,23-1 31,1 1 0,-1 0-1,0 1 1,0 0-1,1 1 1,-18 6 0,-50 31 61,59-30-510,0 0 0,0-1 0,-38 12 0,32-15-6408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50.4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24575,'29'0'0,"9"0"0,8 0 0,6 0 0,-8 0 0,-5 0 0,-4 0 0,-9 0 0,-6 0 0,-12 0 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53.2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24575,'55'0'0,"10"0"0,3 0 0,-2 0 0,-17 0 0,-15 0 0,-10 0 0,-14 0 0,0 0 0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54.7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24575,'27'0'0,"10"0"0,13 0 0,-1 0 0,9 0 0,5 0 0,8 0 0,14 0 0,-1 0 0,0 0 0,-7 0 0,-6 0 0,-9 0 0,-6 0 0,-3 0 0,-4 0 0,-4 0 0,-3 0 0,-3 0 0,-1 0 0,-2 0 0,-1 0 0,-2 0 0,-5 0 0,-5 0 0,-5 0 0,-4 0 0,-5 0 0,-3 0 0,-4 0 0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09:56.1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24575,'45'0'0,"1"0"0,4 0 0,-6 0 0,9 0 0,7 0 0,4 0 0,18 0 0,-2 1 0,3 0 0,-1 1 0,-2 0 0,-2 1 0,-5 0 0,-4-1 0,-9-1 0,-8-1 0,-9 0 0,-11 0 0,-10 1 0,-8 0 0,-5 1 0,-4-1 0,-3-1 0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00.1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24575,'22'1'0,"6"0"0,8-1 0,11 0 0,0 0 0,3 0 0,4 0 0,0 2 0,3 1 0,-13-1 0,-14 1 0,-16-3 0,-7 1 0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02.5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24575,'32'0'0,"6"0"0,5 0 0,-3 0 0,8 0 0,9 0 0,8 0 0,11 0 0,-9 0 0,-9 0 0,-10 0 0,-10 0 0,-9 0 0,-11 0 0,-9 0 0,-5 0 0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04.2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24575,'28'0'0,"5"0"0,2 0 0,-2 0 0,4 0 0,3 0 0,5 0 0,10 0 0,-3 0 0,1 0 0,-1 0 0,-1 0 0,1 0 0,-2 0 0,0 0 0,0 0 0,-3 0 0,-2 0 0,-1 0 0,0 0 0,0 0 0,0 0 0,-6 0 0,-5 0 0,-8 0 0,-7 0 0,-5 0 0,-4 0 0,-2 1 0,-1 1 0,-2 0 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05.5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24575,'33'0'0,"5"0"0,7 0 0,-3 0 0,5 0 0,0 0 0,-1 0 0,5 0 0,-10 2 0,-8 1 0,-7 1 0,-8 1 0,-5-2 0,-7-1 0,-3-2 0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09.0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12 24575,'41'0'0,"-2"0"0,3 0 0,2 0 0,-2 0 0,-2 0 0,-1 0 0,2 0 0,5 0 0,-1 0 0,-3 0 0,-3 0 0,-3 0 0,-3 0 0,-1 0 0,-2 0 0,0 0 0,-1 0 0,1 0 0,1 0 0,0 0 0,0 0 0,2 0 0,-1 0 0,0-1 0,-2 0 0,-1-1 0,0 0 0,-1 1 0,1-1 0,-1 1 0,0 0 0,-3 1 0,-3 0 0,-2 0 0,-3 0 0,-1 0 0,0 0 0,0 0 0,-2 0 0,-1 0 0,-3 0 0,-4 0 0,-2 0 0,-4 0 0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10.8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24575,'32'0'0,"0"0"0,-6 0 0,-3 0 0,-3 0 0,-3 0 0,-1 0 0,-2 0 0,-7 0 0,-4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12.0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24575,'24'0'0,"5"0"0,12 0 0,-3 0 0,10 0 0,8 0 0,3 0 0,11 0 0,-8 0 0,-8 0 0,-5 0 0,-7 0 0,-8 1 0,-8 0 0,-13 0 0,-7 0 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12.9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24575,'29'2'0,"0"-1"0,0-1 0,-4 0 0,3 0 0,2 0 0,3 0 0,7 0 0,-3 0 0,-2 0 0,-2 0 0,-1 0 0,-1 0 0,0 0 0,1 0 0,3 0 0,1 0 0,1 0 0,0 0 0,-1 0 0,-1 0 0,0 2 0,0 1 0,-2 0 0,-2 1 0,-2-3 0,-1 1 0,-2-1 0,0 0 0,0 0 0,0-1 0,0 1 0,-1 1 0,-1-1 0,0 2 0,-2-2 0,0 0 0,1 0 0,1-1 0,1 1 0,1 1 0,-1 0 0,0 0 0,0 0 0,1-1 0,1 0 0,1-1 0,1 0 0,2 0 0,2 1 0,0 1 0,0-2 0,-1 1 0,-3-1 0,-2 1 0,-4 0 0,-5 0 0,-5-1 0,-4 1 0,-5-1 0,-1 2 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14.5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24575,'34'0'0,"5"0"0,4 0 0,-2 0 0,3 0 0,7 0 0,-1 0 0,13 0 0,-1 0 0,0 0 0,2 0 0,-5 0 0,-4 1 0,-8 1 0,-5 0 0,-5 0 0,-3-1 0,0-1 0,1 0 0,0 0 0,-1 0 0,-1 0 0,-1 0 0,-2-1 0,-4 0 0,-3 0 0,-3 1 0,-4 0 0,-5 0 0,-3 0 0,-1 0 0,-2 0 0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28.6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20 24575,'17'-8'0,"-2"1"0,-6 5 0,-1 0 0,0 2 0,0 0 0,0 0 0,1 0 0,-1 0 0,0 0 0,-1 0 0,-1 0 0,0 0 0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31.7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24575,'18'0'0,"1"0"0,-1 0 0,-3 0 0,1 0 0,3 0 0,0 0 0,1 0 0,-6 0 0,-7 0 0,-4 0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33.8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32 24575,'18'1'0,"0"0"0,-2-1 0,-3 0 0,2 0 0,2 0 0,2 0 0,3 0 0,1 0 0,0 0 0,2 0 0,0-1 0,1 0 0,0 0 0,-3 1 0,-1 0 0,-3 0 0,0 0 0,-1-1 0,-1 0 0,0-1 0,0 1 0,1-1 0,-1 1 0,1 0 0,0 0 0,-1 1 0,0-1 0,0-1 0,-1 1 0,1-1 0,-1 0 0,0 1 0,0-1 0,0 1 0,1 0 0,0 1 0,2-1 0,1 0 0,0 0 0,1 1 0,0 0 0,-2 0 0,-1 0 0,-1 0 0,-1 0 0,0 0 0,-2-1 0,0 0 0,-1 0 0,-1 1 0,-2 0 0,-1 0 0,-1 0 0,-2 0 0,-2 0 0,-1-1 0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38.3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24575,'29'0'0,"4"0"0,3 0 0,-3 0 0,11 0 0,5 0 0,3 0 0,8 0 0,-12 0 0,-7 0 0,-9 0 0,-7 2 0,-8 0 0,-5 0 0,-6 0 0,-3-1 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40.4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24575,'35'0'0,"2"0"0,-1 0 0,-6 0 0,-1 0 0,0 0 0,-2 0 0,2 0 0,-14 0 0,-6 0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42.6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41 24575,'29'0'0,"1"0"0,0 0 0,0 0 0,6 0 0,4 0 0,2 0 0,7 0 0,-5 0 0,-3 0 0,-5 0 0,-2 0 0,0 0 0,-2 0 0,0 0 0,-1 0 0,-1 0 0,-1 0 0,1-1 0,-1 0 0,0 0 0,-3-1 0,0 1 0,-2 0 0,-1-1 0,1 2 0,-3-2 0,0 1 0,-2-1 0,1 1 0,0 0 0,1 0 0,2 0 0,1 0 0,1 0 0,0 0 0,-1 0 0,-2 0 0,0-1 0,-1 1 0,1 0 0,-2 0 0,1 1 0,0 0 0,-1 0 0,1 0 0,0 0 0,0 0 0,0 0 0,-1-1 0,1 1 0,-1-2 0,2 0 0,1 1 0,2-1 0,0 1 0,-1 0 0,-1 1 0,-4 0 0,-3-1 0,-3 0 0,-2 0 0,-2 1 0,-2 0 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45.1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24575,'34'0'0,"1"0"0,-3 0 0,-4 0 0,-5 0 0,-1 0 0,-5 0 0,0 0 0,-10 0 0,-3 0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47.2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24575,'29'0'0,"10"0"0,8 0 0,-5 0 0,-2 0 0,-6 0 0,-6 0 0,-2 0 0,-15 0 0,-7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14.5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24575,'28'2'0,"1"0"0,-2-2 0,-2 0 0,6 0 0,4 0 0,7 0 0,9 0 0,0 0 0,0 0 0,1 0 0,-2 0 0,-1 0 0,1 0 0,1 0 0,-2 0 0,-2 0 0,-4 0 0,-4 0 0,-3 0 0,1 0 0,-1 0 0,0 0 0,-1 0 0,-1 0 0,0 0 0,-1 0 0,0 0 0,-2 0 0,-1 0 0,-2 0 0,-1 0 0,0 0 0,0 0 0,2 0 0,2 0 0,2 0 0,1 0 0,-1 0 0,0 0 0,-2 0 0,0 0 0,-1 0 0,-1 1 0,0 1 0,2 1 0,2 1 0,0-2 0,-1 1 0,-2-1 0,0-1 0,0 0 0,-1-1 0,1 0 0,0 0 0,1 0 0,0 0 0,1 0 0,4 0 0,3 1 0,2 0 0,0 2 0,-3-1 0,-1 1 0,-3 1 0,-2-1 0,-2-1 0,-2-1 0,0-1 0,-1 1 0,0 1 0,-1-1 0,-3 1 0,-2-1 0,-3 0 0,-3 1 0,-3-1 0,-2 0 0,-6 0 0,-1-1 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49.5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24575,'22'0'0,"-2"0"0,-5 0 0,-3 0 0,3 0 0,4 0 0,5 0 0,9 0 0,2 0 0,1 0 0,-1 0 0,-2 0 0,-3 0 0,-4 0 0,-5 0 0,-2 0 0,-3 0 0,0 0 0,1 0 0,-1 0 0,2 0 0,-2 0 0,-1 0 0,-1 0 0,0 0 0,1 0 0,1 0 0,2 0 0,-1 0 0,2 0 0,0 0 0,2 0 0,1 0 0,1 0 0,0 0 0,1 0 0,-2 0 0,0 0 0,0 0 0,-1 0 0,1 0 0,-3 0 0,-4 0 0,-3 0 0,-4 0 0,-2 0 0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5:24.4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24575,'21'0'0,"2"0"0,1 0 0,-4 0 0,4 0 0,3 0 0,4 0 0,4 0 0,-8 1 0,-9 0 0,-9 1 0,-5-1 0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5:26.2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24575,'29'1'0,"3"0"0,2-1 0,-4 0 0,-2 0 0,-4 0 0,-1 0 0,2 0 0,-6 0 0,-6 2 0,-6-1 0,-4 1 0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5:27.9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24575,'22'0'0,"-1"0"0,-8 0 0,3 0 0,4 0 0,2 0 0,8 0 0,1 0 0,3 0 0,5 0 0,2 0 0,2 0 0,-1 0 0,0 0 0,-4 0 0,-1 0 0,-1 0 0,-1 0 0,2 0 0,1 0 0,1 0 0,-1-1 0,0 0 0,-2 0 0,2 1 0,-1 0 0,-2 0 0,-1 0 0,-1 0 0,0 0 0,0 0 0,0 0 0,-2 0 0,-2 0 0,-4 0 0,-3 0 0,-4 0 0,-5 0 0,-6 0 0,-3 0 0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54.8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24575,'43'0'0,"5"0"0,0 0 0,-6 0 0,-3 0 0,-7 0 0,-6 0 0,-4 0 0,-13 0 0,-5 0 0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56.94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24575,'41'0'0,"10"0"0,18 0 0,-10 0 0,0 0 0,-5 0 0,-6 0 0,2 0 0,-18 0 0,-17 0 0,-8 0 0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0:59.1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38 24575,'25'2'0,"1"-1"0,-5-1 0,0 0 0,1 0 0,3 0 0,3 0 0,5 0 0,0 0 0,-1-1 0,-2 0 0,-1 0 0,1 0 0,0-1 0,0 0 0,1-1 0,0 1 0,-2 0 0,-1 0 0,-1 1 0,-2-1 0,1 0 0,0 0 0,-1 0 0,0 0 0,-1 1 0,0 0 0,-1 0 0,-2 1 0,0-2 0,-1 1 0,0 0 0,1 1 0,0 0 0,2 0 0,1 0 0,3 0 0,1 0 0,-1 0 0,1 0 0,-2 0 0,0 0 0,1 0 0,0 0 0,1 0 0,-1 0 0,0 0 0,0-1 0,0 0 0,0 0 0,0 0 0,-1 1 0,-4 0 0,-3 0 0,-5 0 0,-5 0 0,-4 0 0,-2-1 0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00.7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24575,'21'0'0,"2"0"0,2 0 0,-2 0 0,4 0 0,5 0 0,7 0 0,8 0 0,0 0 0,-4 0 0,-5 0 0,-6 1 0,-8 0 0,-6 1 0,-6-1 0,-7 0 0,-2-1 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03.7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24575,'39'0'0,"9"0"0,16 0 0,-2 0 0,13 1 0,11 3 0,-2 2 0,11 1 0,-20 1 0,-18-3 0,-12-1 0,-18-3 0,-13 0 0,-9-1 0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04.9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24575,'41'0'0,"15"0"0,20 0 0,1 0 0,19 0 0,2 0 0,-4 0 0,2 0 0,-31 0 0,-20 0 0,-16 0 0,-13 0 0,-9 0 0,-3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17.4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24575,'23'0'0,"3"0"0,5 0 0,-2 0 0,1 0 0,0 0 0,-1 0 0,6 0 0,-4 0 0,-1 0 0,0 0 0,-2 0 0,-2 0 0,-2 1 0,-3 0 0,-4 1 0,-4 0 0,-4 0 0,-5-2 0,-1 0 0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06.0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24575,'39'0'0,"10"0"0,7 0 0,-5 0 0,-3 0 0,-7 0 0,-7 0 0,0 0 0,-16 0 0,-10 0 0,-5 0 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07.7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24575,'36'0'0,"3"0"0,6 0 0,-6 0 0,0 0 0,3 0 0,-1 0 0,7 0 0,-8 0 0,-5 0 0,-7 0 0,-9 0 0,-5 0 0,-9 0 0,-2 0 0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14.56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24575,'38'0'0,"-4"0"0,7 0 0,-9 0 0,-7 0 0,-6 0 0,-4 0 0,-4 0 0,-1 0 0,-5 0 0,-3 0 0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16.43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24575,'29'1'0,"-1"0"0,-2-1 0,-4 0 0,0 0 0,1 0 0,-1 0 0,3 0 0,-6 0 0,-5 0 0,-5 0 0,-5 0 0,-3 0 0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18.0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 24575,'25'1'0,"1"0"0,-4-1 0,-3 0 0,2 0 0,3 0 0,3 0 0,6 0 0,0 0 0,-3 0 0,1 0 0,-1 0 0,-1 0 0,-2 0 0,1 0 0,-2 0 0,1-1 0,-1 0 0,0 0 0,-1-1 0,-2 0 0,-2 1 0,-4 0 0,-4 1 0,-3 0 0,-3 0 0,-2 0 0,-1 0 0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20.7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24575,'27'0'0,"1"0"0,-3 0 0,-4 0 0,0 0 0,-2 0 0,-2 0 0,0 0 0,-7 0 0,-5 0 0,-3 0 0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23.1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24575,'33'0'0,"2"0"0,-4 0 0,-1 0 0,-5 0 0,-7 0 0,-6 0 0,-7 0 0,-2 0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24.8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18 24575,'21'2'0,"1"-1"0,-4-1 0,-1 0 0,1 0 0,2-1 0,2 1 0,5-1 0,0 0 0,-1 0 0,-1 0 0,-1 0 0,-2-1 0,-2 1 0,-2 1 0,-1 0 0,0-1 0,-1 0 0,0 1 0,1-2 0,-1 2 0,0-2 0,-1 1 0,-2 0 0,-1-1 0,-1 2 0,-1-1 0,-1 1 0,-1 0 0,-1 0 0,0 0 0,-3 0 0,0-1 0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27.6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24575,'24'0'0,"3"0"0,-1 0 0,-2 0 0,0 0 0,-3 1 0,-1 0 0,1 0 0,-6-1 0,-3 0 0,-4 0 0,-4 0 0,-2 0 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30.1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24575,'37'0'0,"0"0"0,-4 0 0,-8 0 0,-4 0 0,-5 0 0,-5 0 0,-2 0 0,-5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7:42.2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24575,'21'0'0,"1"0"0,-7 0 0,-1 0 0,0 0 0,-1 0 0,3 0 0,5 0 0,1 0 0,1 0 0,0 0 0,-1 0 0,0 0 0,0 0 0,-1 0 0,-1 0 0,-1 0 0,-1 0 0,-2 1 0,0 1 0,-1-1 0,0 0 0,1-1 0,-1 0 0,0 0 0,0 0 0,-2 0 0,0 0 0,1 1 0,0 0 0,2 1 0,1 0 0,0 1 0,0-1 0,0 0 0,-1 1 0,1 1 0,-1-1 0,0 0 0,0-1 0,-1-1 0,-2 0 0,1-1 0,0 0 0,0 0 0,0 0 0,1 1 0,0 1 0,1-1 0,2 0 0,-1-1 0,2 0 0,1 0 0,0 0 0,2 0 0,0 0 0,0 0 0,1 0 0,0 0 0,0 0 0,0 0 0,0 0 0,0 0 0,-1 0 0,1 0 0,-1 0 0,-2 0 0,0 0 0,-2 0 0,-2 0 0,0 0 0,-2 0 0,2 0 0,-1 0 0,2 0 0,-2 0 0,0 0 0,-1 0 0,1 0 0,0 0 0,0 0 0,1 0 0,0 0 0,1 0 0,1 0 0,1 0 0,1 0 0,0 0 0,-1 0 0,3 0 0,2 0 0,1 0 0,-1 0 0,1 0 0,-2 0 0,-1 0 0,-3 0 0,-3 0 0,-3 0 0,0 0 0,-1 0 0,0 0 0,0 0 0,-3 2 0,-5 0 0,-3 1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19.2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24575,'29'2'0,"4"-1"0,0-1 0,-3 0 0,6 0 0,4 0 0,8 0 0,11 2 0,1 2 0,1 1 0,-1 0 0,-1-1 0,-4-2 0,-2-1 0,-4-1 0,-3 0 0,-1 0 0,-4 0 0,-1 0 0,1 0 0,-2 0 0,0 0 0,-1-1 0,2 0 0,0 0 0,-1 0 0,2 0 0,-4 1 0,-1 0 0,-2 0 0,-5 0 0,0 0 0,-3 0 0,-2 0 0,-2 0 0,-2 0 0,-2 0 0,-2 0 0,-7 0 0,-4 0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32.7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26 24575,'18'0'0,"0"0"0,-1 0 0,-3 0 0,2 0 0,1 0 0,1 0 0,5 0 0,1-1 0,1 0 0,1 0 0,2-1 0,-1 0 0,1-2 0,-2 2 0,-3 0 0,-3 0 0,-1 0 0,-1 1 0,-1 0 0,-1 0 0,-1 0 0,0 1 0,0 0 0,0 0 0,0 0 0,1 0 0,-2-1 0,2 1 0,2-1 0,3 0 0,3 1 0,-2 0 0,-2 0 0,-2 0 0,-1 0 0,0 0 0,-1 0 0,-1 0 0,1 0 0,0 0 0,1 0 0,0 0 0,2 0 0,0 0 0,1 0 0,1 0 0,-2 0 0,0 0 0,-3 0 0,-1 0 0,-1 0 0,-1 0 0,0 0 0,0 0 0,1 0 0,1 0 0,1 0 0,2 0 0,1 0 0,-1 0 0,0 0 0,0 0 0,-2 0 0,0 0 0,-1 0 0,-1 0 0,1 0 0,0 0 0,1 0 0,2 0 0,2 0 0,1 0 0,0 0 0,-2 0 0,-1 0 0,-3 0 0,-2 0 0,-1 0 0,0 0 0,-1 0 0,-2 0 0,-4 0 0,-1 0 0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36.1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24575,'26'0'0,"1"0"0,-7 0 0,-3 0 0,-1 0 0,-4 0 0,-2 0 0,0 1 0,-4-1 0,-1 1 0,-1 0 0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24575,'25'0'0,"-1"0"0,0 0 0,-4 0 0,-1 0 0,-4 0 0,-3 0 0,0 0 0,-5 0 0,-3 0 0,-2 0 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40.1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17 24575,'30'1'0,"-1"0"0,-5-1 0,-4 0 0,1 0 0,-1 1 0,-1 0 0,4-1 0,-4 1 0,2-1 0,2 0 0,3 0 0,0 0 0,1 0 0,0 0 0,0 0 0,-1 0 0,1 0 0,-3 0 0,-2-2 0,-2 1 0,-1-1 0,-1 0 0,-1 2 0,1-2 0,0 2 0,0-2 0,1 1 0,1-1 0,0 1 0,0 0 0,-2 1 0,1-1 0,-2 0 0,0 1 0,0-1 0,-1 1 0,-2 0 0,1-1 0,-1 0 0,1 1 0,-1-1 0,0 1 0,-1 0 0,0 0 0,1 0 0,0 0 0,1 0 0,0 0 0,1 0 0,1 0 0,1 0 0,2 0 0,0 0 0,0 0 0,-1 0 0,-3 0 0,-1 0 0,0 0 0,-1 0 0,0 1 0,-2 0 0,-2-1 0,-2 1 0,-3-2 0,-1 0 0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42.9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24575,'35'0'0,"0"0"0,-9 0 0,-1 0 0,-3 0 0,-4 0 0,-1 0 0,-4 0 0,-4 0 0,-4 0 0,-3 0 0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44.5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24575,'21'0'0,"0"0"0,-1 0 0,-2 0 0,2 0 0,0 0 0,2 0 0,2 0 0,-1 0 0,-1 0 0,0 0 0,1 0 0,0 0 0,2 0 0,0 0 0,0 0 0,-1 0 0,-1 0 0,1 0 0,0 0 0,-1 0 0,-1 0 0,-1 0 0,-1 1 0,-2-1 0,-3 1 0,-3 0 0,-3 0 0,-5 0 0,-2-1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1:46.8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24575,'19'0'0,"0"0"0,-1 0 0,2 0 0,-2 0 0,1 0 0,0 0 0,-1 0 0,0 0 0,-7 0 0,-6 0 0,-2 0 0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26.5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30 24575,'23'-3'0,"-2"0"0,-5 2 0,-3 1 0,1 0 0,1 0 0,2-1 0,3-1 0,-2 1 0,-1-1 0,1 0 0,-1 1 0,-1 0 0,2 0 0,0 0 0,1-1 0,2 1 0,1 0 0,2 0 0,0 1 0,-1 0 0,0 0 0,-3 0 0,0 0 0,-2 0 0,0 0 0,0 0 0,2 0 0,0 0 0,1 0 0,0 0 0,1 0 0,-1 0 0,2 0 0,-1 0 0,0 0 0,0 0 0,0 0 0,0 0 0,1 0 0,0 0 0,0 0 0,-2 0 0,0 0 0,-2 0 0,-1 0 0,0 0 0,-1 0 0,0 0 0,0 0 0,0 0 0,1 0 0,0 0 0,1 0 0,2 0 0,1 0 0,0 0 0,2 0 0,0-1 0,1 0 0,0-1 0,1 1 0,0 0 0,2 1 0,1 0 0,0 0 0,0 0 0,0 0 0,-2 0 0,-1 0 0,-3 1 0,-5-1 0,-4 1 0,-8 0 0,-3-1 0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32.6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24575,'44'0'0,"0"0"0,-3 0 0,2 0 0,-10 1 0,-3 2 0,-6 0 0,-7 1 0,-1-1 0,-10-2 0,-4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34.9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24575,'22'0'0,"3"0"0,-1 0 0,0 0 0,3 0 0,4 0 0,3 0 0,7 0 0,0 2 0,-1 0 0,-1 2 0,-2 0 0,-2-1 0,-2 0 0,0 0 0,-1 0 0,1-1 0,1 0 0,0-1 0,1 1 0,-1-1 0,0 0 0,-1-1 0,-2 0 0,-1 0 0,0 0 0,-1 0 0,1 0 0,-1 0 0,1 0 0,-1 0 0,1 0 0,-1 0 0,1 0 0,-1 0 0,0 0 0,0 0 0,-1 0 0,1 0 0,-3 0 0,1 0 0,-2 0 0,-2 0 0,0 0 0,-1 0 0,-1 0 0,2 0 0,1 0 0,1 0 0,2 0 0,0-1 0,0 1 0,-3-1 0,1 0 0,-2 0 0,-1 0 0,-2 0 0,-4 1 0,-5 0 0,-5 0 0,-3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20.97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24575,'40'0'0,"3"0"0,0 0 0,-4 0 0,8 0 0,5 0 0,5 0 0,11 0 0,-4 0 0,-3 0 0,-1 0 0,-3 0 0,-4 0 0,-2 0 0,-4 0 0,-4 0 0,-2 0 0,-2 2 0,-3-1 0,0 2 0,1-2 0,2 1 0,1 0 0,-1 1 0,-1 0 0,0 0 0,-1-1 0,-1 1 0,-2-1 0,-2 0 0,-4 0 0,-4 1 0,-4 0 0,-4 0 0,-3-1 0,-8-1 0,-3-1 0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36.2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24575,'33'2'0,"6"-1"0,2-1 0,-5 0 0,0 0 0,-4 0 0,-5 1 0,-1 0 0,-14 0 0,-7 0 0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38.90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24575,'22'0'0,"1"0"0,1 0 0,1 0 0,-4 0 0,-3 0 0,-4 0 0,-4 0 0,-3 0 0,-4 0 0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40.7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24575,'25'0'0,"-1"0"0,-5 0 0,-2 0 0,2 0 0,0 0 0,1 0 0,4 0 0,-1 0 0,-1 0 0,2 0 0,-2 0 0,0 0 0,0 0 0,1 0 0,1 0 0,-1 0 0,1 0 0,-1 0 0,0 0 0,-1 0 0,-1 0 0,0 0 0,-2 0 0,-1 0 0,-1 0 0,0 0 0,-2 0 0,1 0 0,-1 0 0,-1 0 0,0 0 0,-1 0 0,1 0 0,0 0 0,0 0 0,0 0 0,-2 0 0,-2 0 0,-6 1 0,-2 0 0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42.5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20 24575,'21'1'0,"0"-2"0,-3-1 0,-3-2 0,-1 0 0,1 1 0,1 0 0,3 1 0,-2 1 0,-5 1 0,-4 0 0,-5 0 0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45.3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24575,'28'0'0,"-2"0"0,-8 0 0,-5 0 0,-3 0 0,-6 0 0,-1 0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47.2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24575,'26'0'0,"2"0"0,0 0 0,-4 0 0,-1 0 0,-4 0 0,-5 0 0,-3 0 0,-7 0 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49.8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46 24575,'31'0'0,"-2"0"0,-7-3 0,-6 1 0,-1 0 0,0 1 0,1-1 0,3 0 0,0-1 0,-1 1 0,0 1 0,0-1 0,-1-1 0,-1 1 0,0-1 0,-1-1 0,-1 1 0,1 0 0,0 0 0,0 1 0,2 1 0,0 0 0,2 0 0,0 1 0,0 0 0,0 0 0,0 0 0,-2 0 0,-1 0 0,-1 0 0,-2 1 0,0 0 0,-2 1 0,-1 0 0,0 0 0,0-1 0,0 1 0,1-1 0,1 1 0,0-2 0,0 1 0,0 0 0,1 0 0,0 0 0,1 0 0,-1 0 0,1-1 0,-1 2 0,-1-1 0,1 0 0,0 0 0,-2-1 0,1 1 0,-2-1 0,2 0 0,-1 0 0,0 0 0,0 0 0,-1 0 0,1 0 0,-1 0 0,1 0 0,0 0 0,-1 0 0,-1 1 0,-1 0 0,-2-1 0,-1 1 0,0 1 0,0 0 0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51.65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6 24575,'15'1'0,"-1"0"0,-4-1 0,-1 0 0,1 0 0,0 0 0,1 0 0,3 0 0,-1-1 0,1 0 0,0 1 0,0 0 0,-2 0 0,-1-1 0,-1 1 0,0-1 0,0 1 0,2-1 0,-1 1 0,1-1 0,-1 0 0,1 1 0,0 0 0,2 0 0,0 0 0,0 0 0,0 0 0,-1 0 0,-2 0 0,-2 0 0,-1 1 0,-1-1 0,-2 1 0,1-1 0,-1 0 0,0 0 0,2 0 0,-2 0 0,0 0 0,-2 0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56.7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 24575,'19'0'0,"-1"0"0,-3-1 0,-3 0 0,-1 0 0,1-1 0,1 0 0,2 1 0,1 1 0,0 0 0,1 0 0,2 0 0,3 0 0,2 0 0,0 0 0,-2 0 0,-2 0 0,-1 0 0,-1 0 0,-8 0 0,-2 0 0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58.6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24575,'25'0'0,"3"0"0,4 0 0,-1 0 0,6 0 0,5 0 0,2 0 0,5 1 0,-8 0 0,-10 1 0,-9 0 0,-8-1 0,-6 1 0,-4-2 0,-2 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40.29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1380 67 24575,'-53'0'0,"-91"-13"0,-85-37 0,205 48 0,-1 1 0,1 1 0,0 1 0,-1 1 0,1 2 0,-33 8 0,56-12 0,-100 24 0,56-15 0,22-4 0,1-1 0,-36 2 0,22-5 0,0 2 0,0 2 0,-67 16 0,79-14 0,14-5 0,-1 0 0,1 1 0,0 0 0,0 1 0,0 0 0,0 1 0,1 0 0,0 0 0,0 1 0,0 0 0,-9 9 0,-11 15 0,3 0 0,-41 59 0,65-85 0,-1 0 0,1 1 0,0 0 0,0-1 0,0 1 0,1 0 0,-1 0 0,1 0 0,0 0 0,1 0 0,-1 0 0,1 0 0,0 0 0,1 0 0,-1 1 0,1-1 0,0 0 0,0 0 0,0-1 0,3 8 0,4 4 0,0 0 0,0-1 0,2 0 0,15 20 0,-12-18 0,-9-11 0,-1 0 0,0 0 0,0 0 0,-1 1 0,0-1 0,0 1 0,2 12 0,-2-10 0,0 0 0,0 0 0,7 15 0,9 12 0,2-2 0,2 0 0,1-1 0,1-1 0,32 32 0,-45-54 0,0 0 0,1-1 0,0-1 0,0 0 0,1 0 0,0-1 0,0-1 0,1 0 0,0-1 0,0 0 0,23 4 0,2-3 0,0-1 0,0-2 0,43-3 0,-71 1 0,-1 0 0,1 1 0,-1 0 0,0 0 0,0 1 0,15 7 0,-12-5 0,1 0 0,26 5 0,3-6 0,48-1 0,39 3 0,86 25 0,-150-25 0,109-5 0,-74-3 0,-24 3 0,86-3 0,-146 0 0,-1-1 0,0-1 0,0-1 0,0 0 0,20-10 0,-21 8 0,2 1 0,-1 0 0,1 2 0,27-6 0,77-12 0,-87 15 0,0 0 0,58-3 0,-80 10 0,1-1 0,-1 0 0,0-1 0,1 0 0,-1-1 0,-1-1 0,1 0 0,0 0 0,-1-1 0,19-11 0,22-9 0,-41 20 0,0 1 0,-1-1 0,0-1 0,0 0 0,10-8 0,-1-1 0,-4 3 0,0-1 0,24-27 0,-35 36 0,-1 0 0,0-1 0,0 1 0,-1 0 0,1-1 0,-1 0 0,0 0 0,0 0 0,-1 0 0,0 0 0,1 0 0,-2 0 0,1 0 0,0 0 0,-1-9 0,-1 3 0,-1 1 0,0 1 0,0-1 0,-1 0 0,0 0 0,-1 1 0,0 0 0,-1-1 0,0 2 0,0-1 0,0 0 0,-1 1 0,-8-8 0,-18-30 0,23 32 0,0 1 0,-1-1 0,-16-15 0,-133-123 0,145 140 0,0 1 0,-1 1 0,0 0 0,-28-12 0,8 6 0,-44-12 0,16 10 0,0 3 0,-2 3 0,1 2 0,-1 4 0,-84 1 0,-299 6-1365,429-1-5461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2:59.8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24575,'30'0'0,"3"0"0,6 0 0,-6 0 0,11 0 0,-27 0 0,3 0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03.4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968 12 24575,'-17'0'0,"1"0"0,6 0 0,1 0 0,1 0 0,0 0 0,0 0 0,-1 0 0,-1 0 0,-1 0 0,-2 0 0,-1 0 0,-2 0 0,-1-1 0,0 0 0,-2 0 0,1-1 0,0 0 0,1 1 0,2 0 0,1 1 0,0-1 0,-1 0 0,2 1 0,-1 0 0,2 0 0,0 0 0,1 0 0,-1 0 0,1 0 0,-1 0 0,1 0 0,0 0 0,1 0 0,0 0 0,0 0 0,-1 0 0,0 0 0,0 0 0,1 0 0,-1 0 0,1 0 0,-1 0 0,0 0 0,1 0 0,0 0 0,0 0 0,0 0 0,-3 0 0,1 0 0,0 0 0,0 0 0,0 0 0,0 0 0,0 0 0,0 0 0,0 0 0,1 0 0,0 0 0,1 0 0,0 0 0,1 0 0,0 0 0,0 0 0,0 0 0,1 0 0,-1 1 0,2-1 0,-1 2 0,0-1 0,1 1 0,0-1 0,0 0 0,0 1 0,1-1 0,-1-1 0,1 2 0,0-2 0,0 1 0,1 0 0,-2-1 0,1 1 0,1 0 0,-2 0 0,2-1 0,-2 2 0,1-1 0,1 0 0,0 0 0,0 1 0,0-5 0,-7-5 0,7 4 0,-4-4 0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10.25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24575,'0'0'0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13.8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6 9 24575,'20'6'0,"0"0"0,-6-6 0,-2 0 0,0 0 0,1-1 0,-1 0 0,2-1 0,-3-1 0,-2 1 0,-1 1 0,0-1 0,-1 1 0,-1-1 0,-1 0 0,-1 1 0,1-1 0,1 1 0,-19 8 0,5-4 0,-17 5 0,11-6 0,2 0 0,-1-1 0,3-1 0,-2 0 0,4 0 0,2 0 0,0 0 0,1 0 0,-1 0 0,1 0 0,-1 0 0,1 0 0,0 0 0,-2 0 0,3 0 0,-2 0 0,0 0 0,2 0 0,-1 0 0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15.7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24575,'20'0'0,"1"0"0,6 0 0,-2 0 0,6 0 0,3 0 0,2 1 0,4 0 0,-8 1 0,-7 0 0,-8 0 0,-7 1 0,-5-2 0,-3 0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18.0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17 24575,'29'0'0,"1"0"0,-10 0 0,4 0 0,5-1 0,8 0 0,12 0 0,5 0 0,1 1 0,3-1 0,1-1 0,-1 0 0,2 0 0,1-1 0,-1 2 0,-1 0 0,-6 1 0,-5 0 0,-6 0 0,-3 0 0,-2 0 0,-1 0 0,1 0 0,0 0 0,1 1 0,-2 0 0,-1 1 0,-1 0 0,0-1 0,0 1 0,0 0 0,-2 0 0,-2-1 0,-3 1 0,0 0 0,-2-1 0,1 1 0,1-1 0,1 1 0,1-2 0,-1 1 0,1-1 0,1 0 0,1 0 0,4 0 0,2 0 0,-1 0 0,1 0 0,-3 0 0,-2 0 0,0 0 0,-3 0 0,1 0 0,-1 0 0,0 0 0,0 0 0,-2 0 0,-2 0 0,-2 0 0,0 0 0,0 0 0,2 0 0,-1 0 0,0 0 0,-2 0 0,-3 0 0,-2 0 0,-4 0 0,-2 0 0,-4 0 0,-1 0 0,-1 0 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19.6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24575,'18'0'0,"-1"0"0,-2 0 0,-2 0 0,5 0 0,7 0 0,7 0 0,9 0 0,4 0 0,0 0 0,-1 0 0,-1 0 0,-7 0 0,-5 0 0,-8 0 0,-9 0 0,-5-2 0,-6 1 0,-2-1 0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22.7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24575,'32'0'0,"11"0"0,11 0 0,-7 0 0,-4 0 0,-7 0 0,-9 0 0,0 0 0,-15 0 0,-7 0 0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24.6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24575,'30'0'0,"-2"0"0,-4 0 0,-2 0 0,5 0 0,10 0 0,9 0 0,11 0 0,-1 0 0,-1 0 0,1 0 0,1 0 0,-3 0 0,-1 0 0,-4 0 0,-2 1 0,-1 0 0,-4 1 0,-4 0 0,-4 0 0,0-1 0,-1 0 0,-1-1 0,2 0 0,-1 0 0,0 0 0,2 0 0,-1 0 0,-2 0 0,-1 0 0,-2 0 0,-3 0 0,0 0 0,-1 0 0,1 0 0,4 0 0,0 0 0,2 0 0,0 0 0,-4 0 0,-2 0 0,-4 0 0,-3 0 0,-1 0 0,-3 0 0,-1 0 0,-1 0 0,-3 0 0,-1 0 0,-6 0 0,-2 0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26.3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19 24575,'33'0'0,"5"0"0,7 0 0,-5 0 0,9 0 0,3 0 0,7 0 0,13 0 0,-3 0 0,-1 0 0,-1 0 0,-7 0 0,0 0 0,-3 0 0,1 0 0,2 0 0,0 0 0,0 0 0,-2 0 0,0 0 0,-1 0 0,-2-1 0,-3-1 0,-5 0 0,-3-1 0,-5 1 0,-1 0 0,-4 1 0,-1-1 0,-3 1 0,0 0 0,-2 1 0,-2 0 0,-3 0 0,-3 0 0,-1 0 0,0 0 0,-2 0 0,-3 0 0,-4 0 0,-4-1 0,-3 1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44.35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1126 71 24575,'-521'0'0,"467"3"0,-95 17 0,29-2 0,118-18 0,-93 13 0,82-10 0,1 0 0,0 0 0,0 1 0,1 1 0,-18 9 0,22-10 0,0 2 0,0-1 0,1 1 0,0 0 0,0 0 0,1 0 0,0 1 0,0 0 0,0 0 0,1 0 0,0 0 0,1 1 0,-1 0 0,1 0 0,1 0 0,-1 0 0,0 9 0,-2 14 0,1 0 0,2 0 0,2 38 0,19 115 0,-13-143 0,-1-17 0,1-1 0,1 0 0,2 0 0,11 24 0,-17-40 0,3 5 0,1-1 0,0-1 0,0 1 0,1-1 0,1-1 0,12 13 0,19 21 0,-32-32 0,1 1 0,0-2 0,1 1 0,0-1 0,0-1 0,1 0 0,1 0 0,-1-1 0,2-1 0,21 11 0,224 63 0,-133-45 0,-84-26 0,1-1 0,-1-2 0,1-1 0,80-1 0,-112-4 0,1 0 0,-1 1 0,1 0 0,-1 0 0,0 1 0,17 8 0,-15-6 0,1 0 0,0-1 0,23 4 0,23-4 0,94-5 0,-55-1 0,342 2 0,-379-4 0,-1-3 0,1-3 0,70-20 0,-88 20 0,-8 0 0,51-22 0,-5 2 0,-72 27 0,-1-1 0,1 0 0,-1 0 0,0-1 0,0 0 0,0-1 0,-1 0 0,1 0 0,6-8 0,7-9 0,25-37 0,-8 9 0,-2 3 0,-21 27 0,1 0 0,21-20 0,-28 30 0,0 1 0,-1-2 0,0 1 0,-1-1 0,0 0 0,-1-1 0,0 1 0,-1-1 0,-1 0 0,0-1 0,-1 1 0,0-1 0,-1 0 0,-1 1 0,0-1 0,0 0 0,-3-15 0,1 23 0,0 0 0,-1 1 0,1-1 0,-1 1 0,0 0 0,-1-1 0,1 1 0,-1 0 0,0 0 0,-1 1 0,1-1 0,-1 1 0,0-1 0,-7-5 0,-8-6 0,0 1 0,-24-14 0,29 20 0,-30-21 0,16 10 0,-45-23 0,56 33 0,-1 0 0,1-2 0,-28-24 0,28 22 0,-2 1 0,-1 0 0,-1 1 0,-1 1 0,1 1 0,-36-11 0,-19-9 0,36 13 0,0 2 0,-1 2 0,0 1 0,-61-8 0,-131-6 0,140 16 0,-39-2 0,103 11 0,-15 0 0,1 1 0,-82 12 0,-33 16-1365,138-24-5461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27.8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24575,'24'0'0,"0"0"0,-6 0 0,-1 0 0,5 0 0,3 0 0,4 0 0,4 0 0,-1 0 0,-2 0 0,-2 0 0,0 0 0,-3 1 0,-4 0 0,-4 2 0,-5-1 0,-6 1 0,-3-2 0,-1 0 0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3:30.08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89 26 24575,'-14'2'0,"2"0"0,5-2 0,1 0 0,1 0 0,0 0 0,-1-1 0,0 0 0,-1 0 0,3-1 0,-1 1 0,0-1 0,1-1 0,1-3 0,10 1 0,3 0 0,8 3 0,-1 1 0,1 1 0,-1 0 0,1 0 0,1 1 0,-1 0 0,0 1 0,-1 1 0,0 0 0,-1 0 0,0-1 0,0 1 0,1 0 0,-2-1 0,-1 0 0,-5 0 0,-3-2 0,-3 0 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4:48.0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24575,'88'0'0,"-28"0"0,30 0 0,-48 0 0,-16 0 0,-3 0 0,1 0 0,-9 0 0,-5 0 0,-6 0 0,-3 0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4:50.1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 24575,'31'0'0,"8"0"0,5 0 0,-2 0 0,3 0 0,1 0 0,1 0 0,6-1 0,-9-1 0,-9 0 0,-10 1 0,-9 0 0,-10 1 0,-2 0 0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4:52.6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31 24575,'28'-1'0,"-1"0"0,-3 1 0,-3 0 0,4 0 0,0 0 0,2 0 0,4 0 0,-3 0 0,-1 0 0,-3-2 0,0 1 0,-1-1 0,-1 0 0,1 1 0,0 0 0,-1 0 0,0 0 0,1 1 0,0-1 0,2 0 0,-1 0 0,-1 0 0,-1 0 0,-1 0 0,0 0 0,0-1 0,-2 1 0,0-1 0,-1 1 0,1 0 0,0 0 0,0 1 0,0 0 0,-1 0 0,0 0 0,0 0 0,0 0 0,1-1 0,1 0 0,1 0 0,1 1 0,-1 0 0,1 0 0,-2 0 0,0 0 0,-2 0 0,0 0 0,0 0 0,0 0 0,1 0 0,-1 0 0,1 0 0,-1 0 0,2 0 0,0 0 0,1 0 0,0 0 0,0 0 0,-1 0 0,0 0 0,1 0 0,0 0 0,2 0 0,-1 1 0,1 0 0,-1 0 0,0 1 0,-3 0 0,1 0 0,1-1 0,1 0 0,3 0 0,4-1 0,1 0 0,-2 0 0,-6 0 0,-7 0 0,-8 1 0,-4 0 0,-4-1 0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4:55.8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24575,'29'0'0,"1"0"0,6 0 0,-8 0 0,-1 0 0,-5 0 0,-4 0 0,0 0 0,-9 0 0,-4 0 0,-4 0 0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4:58.5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24575,'23'0'0,"4"0"0,5 0 0,-2 0 0,1 0 0,-2 0 0,-3 0 0,1 0 0,-5 1 0,-5 0 0,-2 1 0,-3-1 0,-2 0 0,-3 0 0,-4-1 0,-1 1 0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00.7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30 24575,'25'-1'0,"-1"0"0,-5 1 0,-2 0 0,1 0 0,1 0 0,1 0 0,3 0 0,-2 0 0,-1 0 0,-2 0 0,-1 0 0,1 0 0,0 0 0,-2 0 0,1 0 0,-1 0 0,-1 0 0,0 0 0,1 0 0,-1 0 0,0 0 0,0 0 0,-1 0 0,1 0 0,0 0 0,0 0 0,2 0 0,2 0 0,-1 0 0,0 0 0,-1 0 0,0 0 0,-1 0 0,-1 0 0,1 0 0,0 0 0,0 0 0,0 0 0,2 0 0,-1 0 0,0 0 0,-1-1 0,0 1 0,1-1 0,-1 0 0,0 0 0,-1 0 0,1 0 0,-1 1 0,1 0 0,0 0 0,0 0 0,-1 0 0,-1 0 0,-2 0 0,-2 0 0,-2 0 0,-3-1 0,-2-8 0,-2 5 0,-1-4 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03.4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24575,'23'0'0,"1"0"0,1 0 0,-3 0 0,4 0 0,2 0 0,1 0 0,2 0 0,-7 0 0,-7 0 0,-5 0 0,-7 0 0,-2 0 0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05.9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24575,'36'0'0,"8"0"0,8 0 0,-8 0 0,2 0 0,-4 0 0,-5 0 0,5 0 0,-14 1 0,-8 0 0,-8 0 0,-4 0 0,-5 0 0,-1-1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27.4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 24575,'21'0'0,"1"0"0,2 0 0,-3 0 0,26 0 0,-10 0 0,23 0 0,-14 0 0,-1 0 0,-4 0 0,-7 0 0,-3 0 0,-9 0 0,-5 0 0,0 0 0,-3 0 0,1-3 0,-7 2 0,-5-1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08.97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21 24575,'23'0'0,"1"0"0,-3 0 0,-3 0 0,3 0 0,-1 0 0,1 0 0,4 0 0,-2 0 0,0 0 0,0 0 0,-1 0 0,0 0 0,-1 0 0,-1 0 0,1 0 0,-2 0 0,0 0 0,-1 0 0,0 0 0,0 0 0,-1 0 0,-1 0 0,0 0 0,-1 0 0,0 0 0,-1 0 0,-1 0 0,0 0 0,0 0 0,0 0 0,0 0 0,0 0 0,0 0 0,1 0 0,1 0 0,-1 0 0,-1 0 0,-1 0 0,1 0 0,-2 0 0,-1 0 0,1 0 0,-1 0 0,2-1 0,-1 0 0,1 1 0,0-1 0,0 1 0,1 0 0,0 0 0,1 0 0,0 0 0,-1 0 0,1 0 0,-1 0 0,1 0 0,0 0 0,-2 0 0,-1 0 0,-1 0 0,1 0 0,0-1 0,2 0 0,2 1 0,1 0 0,0 0 0,0-1 0,0 0 0,-1 1 0,0-1 0,-1 1 0,0 0 0,0 0 0,0 0 0,-1 0 0,0 0 0,1 0 0,0 0 0,0 0 0,-2 0 0,-1 0 0,-1 0 0,-1 0 0,0 0 0,0 0 0,1 0 0,-1 0 0,0 0 0,0 0 0,0 0 0,0 0 0,1 0 0,1-1 0,2 1 0,0-1 0,2 0 0,1 1 0,2 0 0,-1 0 0,0 0 0,-1 0 0,-1-1 0,-3 0 0,-1 0 0,0 1 0,0-1 0,-1 0 0,-1 1 0,-1 0 0,-1 0 0,-3-2 0,-2 0 0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12.2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24575,'24'0'0,"1"0"0,-1 0 0,4 0 0,-1 0 0,-3 2 0,-6 1 0,-9-1 0,-5 0 0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14.7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24575,'25'0'0,"1"0"0,-2 0 0,-4 0 0,1 0 0,-1 0 0,2 0 0,0 0 0,-6 0 0,-5 0 0,-6 0 0,-2 0 0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17.5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24575,'21'0'0,"1"0"0,-3 0 0,-3 0 0,0 0 0,-1 0 0,1 1 0,1 0 0,-1-1 0,-1 1 0,0-1 0,0 1 0,0 0 0,1 0 0,0 0 0,0 0 0,0-1 0,-2 0 0,0 1 0,-2 0 0,-1-1 0,0 1 0,0-1 0,-1 0 0,2 0 0,0 0 0,0 0 0,1 0 0,1 0 0,0 0 0,-1 0 0,1 0 0,-1 0 0,0 0 0,-1 0 0,0 0 0,-1 0 0,1 0 0,-1 0 0,2 0 0,-2 0 0,1 0 0,0 0 0,0 0 0,-1 0 0,1 0 0,-1 0 0,0 0 0,0 0 0,-1 0 0,0 0 0,0 0 0,0 0 0,0 0 0,1 0 0,2 0 0,-1 0 0,0 0 0,0 0 0,-1 0 0,0 0 0,-2 0 0,0 0 0,-2 0 0,-1 0 0,0 0 0,-2 0 0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23.0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24575,'24'0'0,"2"0"0,0 0 0,0 0 0,8 0 0,4 0 0,4 0 0,5 0 0,-8 0 0,-6 0 0,-8 0 0,-9 0 0,-6 0 0,-6 0 0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25.0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 24575,'46'-1'0,"5"0"0,2 1 0,-8 0 0,1 0 0,-3 0 0,-2 0 0,3 0 0,-13 0 0,-10 0 0,-8 0 0,-6 0 0,-3 0 0,-3 0 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27.2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17 24575,'19'0'0,"1"0"0,-2 0 0,-3 0 0,4 0 0,3 0 0,4 0 0,7 0 0,-3 0 0,-1 0 0,-1 0 0,-2 0 0,-1 0 0,1 0 0,-1 0 0,1 0 0,-2 0 0,0-1 0,-2 0 0,-2 0 0,0 1 0,-2 0 0,2 0 0,-1 0 0,2 0 0,0 0 0,0 0 0,1 0 0,-1 0 0,1 0 0,-1 0 0,1 0 0,-1 0 0,0 0 0,-1 0 0,-2 0 0,-1 0 0,-1 0 0,0-1 0,-1 0 0,-1 0 0,1 1 0,2 0 0,-1-1 0,2 0 0,0 1 0,-1-2 0,1 1 0,-2 1 0,1-1 0,-2 0 0,1 1 0,-2-1 0,-2 1 0,-2 0 0,-3 0 0,-3-1 0,-2 0 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30.5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24575,'41'0'0,"2"0"0,-2 0 0,4 0 0,-10 0 0,-2 0 0,-7 0 0,-7 0 0,-2 0 0,-10 0 0,-4 0 0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32.5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22 24575,'22'0'0,"0"0"0,-4 0 0,-1 0 0,4 0 0,4 0 0,5 0 0,6 0 0,-1 0 0,-1 0 0,-2 0 0,-1 0 0,-1 0 0,-1-1 0,-1-2 0,0 1 0,-2-1 0,-1 2 0,0-1 0,0 0 0,0 0 0,1 0 0,0 0 0,-3 2 0,-1-1 0,-3 1 0,-1 0 0,0 0 0,-1 0 0,1 0 0,-1 0 0,2 0 0,-1 0 0,1 0 0,-1 0 0,0 0 0,0 0 0,-1 0 0,0 0 0,-2 0 0,1 0 0,0 0 0,2 0 0,2 0 0,1 0 0,1 0 0,-1 0 0,-1 0 0,-4 0 0,-3 0 0,-5 1 0,-4 0 0,-2 1 0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35.0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24575,'18'0'0,"2"0"0,-2 0 0,2 0 0,-2 0 0,-2 0 0,1 0 0,-4 0 0,-1 0 0,-3 0 0,-6 0 0,-1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30.4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79 24575,'22'-2'0,"1"1"0,-2 0 0,2 1 0,-2 0 0,1 0 0,4 0 0,3 0 0,10 0 0,0-1 0,3-1 0,1-1 0,0 0 0,1 0 0,1 0 0,-2 0 0,-1 1 0,-3-1 0,-1 1 0,-1 0 0,0 1 0,-2-2 0,1 1 0,-1 0 0,-1-1 0,0 1 0,-1-1 0,-1 1 0,-2-1 0,0 2 0,-2-1 0,-2 1 0,0 0 0,-1 0 0,2 1 0,0 0 0,2 0 0,2 0 0,3 0 0,5 0 0,2 0 0,2 0 0,0 0 0,0 0 0,0 0 0,2 0 0,3 0 0,3 0 0,1 0 0,-2 0 0,-1-1 0,-3-1 0,-1 1 0,0 0 0,-2 1 0,-1 0 0,-1 0 0,-2 0 0,-2 0 0,-2 0 0,-2 0 0,-2 0 0,-3 0 0,0 0 0,-1-1 0,1 0 0,1-1 0,-1 1 0,3-1 0,-1 1 0,0 0 0,0-2 0,-8 2 0,-2 0 0,1 0 0,0 1 0,0 0 0,-6 0 0,-10 0 0,-4 0 0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37.9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24575,'28'0'0,"4"0"0,7 0 0,9 0 0,-7 0 0,0 0 0,-6 0 0,-5 2 0,0 0 0,-14 1 0,-9-1 0,-4-1 0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39.83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24575,'38'0'0,"7"0"0,12 0 0,12 0 0,-11 0 0,-2 0 0,-9 0 0,-6 0 0,2 0 0,-13 0 0,-11 0 0,-10 0 0,-6 0 0,-3 0 0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42.2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29 24575,'18'0'0,"0"0"0,-3 0 0,-1 0 0,3 0 0,1 0 0,1 0 0,5 0 0,-1-1 0,0 0 0,1-1 0,-1 0 0,0 0 0,0 0 0,1-1 0,0 1 0,0 0 0,-1 0 0,0 1 0,-3 0 0,0 0 0,1 0 0,-2 0 0,1 0 0,0 0 0,-2 1 0,0 0 0,-3 0 0,0 0 0,-1 0 0,0 0 0,0 0 0,0 0 0,-1 0 0,-1 0 0,0 0 0,1 0 0,0 0 0,1 0 0,0 0 0,1 0 0,0 0 0,1 0 0,0 0 0,1 0 0,0 0 0,0 0 0,0 0 0,0 0 0,-1 0 0,-1 0 0,0 0 0,-2 0 0,0 0 0,0 0 0,-2 0 0,0 0 0,1 0 0,-1 0 0,1-1 0,0 0 0,-1 1 0,-1-1 0,0 1 0,-3 0 0,0 0 0,-2 0 0,0 0 0,-1 0 0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46.2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24575,'28'0'0,"3"0"0,3 0 0,-5 0 0,-1 0 0,-4 0 0,-2 0 0,0 0 0,-8 0 0,-6 0 0,-4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48.6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24575,'55'0'0,"7"0"0,3 0 0,1 0 0,-16 0 0,-7 0 0,-9 0 0,-6 0 0,-2 0 0,-13 0 0,-7 0 0,-4 0 0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50.5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39 24575,'35'0'0,"4"0"0,1 0 0,-4 0 0,1 0 0,0 0 0,3 0 0,9 0 0,-3 0 0,-1 0 0,0 0 0,-2-1 0,-2 0 0,-3 0 0,0 1 0,-1 0 0,-2 0 0,-2-1 0,-2 0 0,-1 0 0,-1 0 0,-1 1 0,0 0 0,-1 0 0,0 0 0,-2 0 0,1 0 0,-1 0 0,-1 0 0,0-1 0,2 0 0,1 0 0,-2 1 0,-1 0 0,-3-1 0,-2 1 0,-3-1 0,1 1 0,0 0 0,1 0 0,1 0 0,0 0 0,1 0 0,0 0 0,1 0 0,0 0 0,-1-1 0,-1 0 0,0 0 0,0-1 0,2 0 0,1-1 0,2 0 0,0 0 0,-3 0 0,-5 1 0,-6 0 0,-5 0 0,-3 1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55.4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24575,'27'0'0,"9"0"0,12 0 0,-1 0 0,3 0 0,0 0 0,-7 0 0,-1 0 0,-17 0 0,-13 0 0,-8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57.2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24575,'50'0'0,"5"0"0,3 0 0,-5 0 0,-5 0 0,-5 0 0,-4 0 0,2 0 0,-11 0 0,-9 0 0,-9 0 0,-12 0 0,-6 0 0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5:59.1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 24575,'18'0'0,"1"0"0,1 0 0,-2 0 0,5 0 0,4 0 0,3 0 0,8 0 0,-2 0 0,-1 0 0,-1-1 0,-1 0 0,0 0 0,1 1 0,-2 0 0,-1 0 0,-2 0 0,0 0 0,1 0 0,-2 0 0,1 0 0,0 0 0,0 0 0,0 0 0,-2 0 0,0 0 0,-2 0 0,-2 0 0,0 0 0,-1 0 0,-1 0 0,-1 0 0,-1 0 0,0 0 0,-1 0 0,0 0 0,-1 0 0,2 0 0,0 0 0,3 0 0,1 1 0,2 0 0,-1 1 0,-1-1 0,-2 0 0,-2 1 0,-3 0 0,-1 0 0,-1-1 0,-1 1 0,0 0 0,1-1 0,0-1 0,0 1 0,0 0 0,-2-1 0,0 1 0,-2-1 0,-1 0 0,-4 0 0,-2 0 0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01.8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24575,'23'0'0,"1"0"0,-2 0 0,2 0 0,-4 0 0,1 0 0,-2 0 0,-1 0 0,-1 0 0,-6 0 0,-6 0 0,-2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32.4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24575,'31'2'0,"3"-1"0,3-1 0,-4 0 0,5 0 0,2 0 0,6 0 0,13 0 0,3 2 0,3 1 0,-1 2 0,-1 1 0,-5-2 0,-4 0 0,-3-2 0,-1 1 0,-1-1 0,1 0 0,-2-1 0,-3-1 0,0 0 0,-3 0 0,-2 0 0,0 0 0,-2 0 0,1 0 0,2 0 0,3 0 0,-1 0 0,-1 0 0,-2 0 0,-2 0 0,0 0 0,1 0 0,1 0 0,1 0 0,2 0 0,-2 0 0,-1 0 0,-1 0 0,-3 0 0,-2 0 0,-3 0 0,-2 0 0,-1 0 0,0 0 0,0 1 0,0 1 0,-4 1 0,-7-1 0,-7-1 0,-6 0 0,-4-1 0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03.6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24575,'39'0'0,"6"0"0,6 0 0,1 0 0,-12 0 0,-7 0 0,-9 0 0,-6 0 0,-1 0 0,-11-1 0,-4 1 0,-2 0 0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05.4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24575,'26'0'0,"5"0"0,2 0 0,-3 0 0,1 0 0,2 0 0,2 0 0,10 0 0,-2 0 0,-2 0 0,-1 0 0,-2 0 0,-2 0 0,-2 0 0,0 0 0,-1 0 0,0 0 0,-1 0 0,-1 1 0,-1-1 0,-3 1 0,-1 0 0,-3 0 0,0 0 0,1 0 0,0-1 0,0 0 0,0 0 0,0 0 0,-2 0 0,-2 0 0,-1 0 0,-1 0 0,-1 0 0,-2 0 0,1 0 0,0 0 0,0 0 0,0 0 0,2 0 0,0 0 0,2 0 0,-2 0 0,-1 0 0,-1 0 0,-4 0 0,0 0 0,-3 0 0,-2 0 0,-2 0 0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08.2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24575,'26'0'0,"2"0"0,-6 0 0,-2 0 0,1 0 0,-1 0 0,-2 0 0,-1 0 0,-6 0 0,-7 0 0,-1 0 0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09.99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24575,'43'0'0,"10"0"0,15 0 0,-5 0 0,0 0 0,-4 0 0,-10 0 0,0 0 0,-18 0 0,-13 0 0,-11 0 0,-4 0 0,-4 0 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11.94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 24575,'25'0'0,"1"0"0,-4 0 0,-1 0 0,2 0 0,4 0 0,4-1 0,9-1 0,0 0 0,2 0 0,0 2 0,0 0 0,-2 0 0,-2 0 0,-3 0 0,-3 0 0,-2 0 0,0 0 0,-2 0 0,-1 0 0,0 0 0,-2 0 0,-2 0 0,-1 0 0,-1 0 0,-1 0 0,0 0 0,0 0 0,-3 0 0,1 0 0,-3 0 0,-1 0 0,-2 0 0,0 0 0,-2 0 0,-2 0 0,-2 0 0,-1 0 0,0 0 0,0 0 0,2 0 0,3 0 0,2 0 0,4-1 0,0 0 0,-1-1 0,-4 1 0,-2 0 0,-4 1 0,0 0 0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15.2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24575,'33'0'0,"4"0"0,0 0 0,-5 0 0,1 0 0,-3 0 0,-1 0 0,0 0 0,-10 0 0,-4 0 0,-5 0 0,-2 0 0,-3 0 0,-1 0 0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16.8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24575,'25'0'0,"0"0"0,-4 0 0,-1 0 0,4 0 0,6 0 0,3 0 0,9 0 0,-2 0 0,-3 0 0,-2 0 0,-4 0 0,-2 0 0,-3 0 0,0 0 0,0 0 0,0 0 0,1 0 0,-1 1 0,-1-1 0,0 1 0,-1 1 0,-1-1 0,1-1 0,-1 1 0,-1 0 0,0-1 0,-1 1 0,-2 0 0,-4-1 0,-2 0 0,-3 1 0,-2 0 0,-3 2 0,-2-1 0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18.2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24575,'30'1'0,"1"0"0,0-1 0,-4 0 0,-1 0 0,0 0 0,-1 0 0,4 0 0,-5 0 0,-3 0 0,-5 0 0,-5 0 0,-5 0 0,-4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24.3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24575,'39'0'0,"6"0"0,-1 0 0,-4 0 0,3 0 0,-4 0 0,-3 0 0,0 0 0,-14 0 0,-12 0 0,-6 0 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26.2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24575,'40'1'0,"8"0"0,5-1 0,-7 0 0,-3 0 0,-3 0 0,-6 0 0,4 0 0,-15 0 0,-10 0 0,-6 0 0,-5 0 0,-2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35.44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47 24575,'36'2'0,"5"0"0,7-2 0,5 0 0,-6 0 0,-1 0 0,0 0 0,3 0 0,10 0 0,-6 0 0,0 0 0,-1 0 0,2 0 0,3-1 0,0 0 0,-3-1 0,-3-1 0,-2 0 0,-2 0 0,0-1 0,-4 2 0,-8 0 0,-6 1 0,-8 1 0,-6 0 0,-3 0 0,-5-2 0,-15-9 0,6 6 0,-10-6 0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27.87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24575,'28'0'0,"2"0"0,0 0 0,-3 0 0,-1 0 0,3 0 0,3 0 0,8 0 0,-2 0 0,-1 0 0,0 0 0,0 0 0,-2 0 0,0 0 0,0 0 0,0 0 0,1 0 0,1 0 0,0 0 0,-1 0 0,-1 0 0,-3 0 0,-2 0 0,-2 1 0,-3 1 0,-1-1 0,-2 1 0,-2-1 0,-3-1 0,-2 1 0,-4-1 0,-2 1 0,-6-1 0,-2 1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30.3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24575,'25'0'0,"4"0"0,4 0 0,-5 0 0,-1 0 0,-4 0 0,-3 0 0,-3 0 0,-7 0 0,-6 0 0,-2 0 0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31.7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24575,'18'1'0,"-1"0"0,0-1 0,-2 0 0,6 0 0,2 0 0,5 0 0,5 0 0,0 0 0,1 0 0,-1 0 0,-2 0 0,-2 0 0,-4 0 0,-1 0 0,-1 0 0,1 0 0,1 0 0,0 0 0,0 0 0,0 0 0,-1 0 0,-2 0 0,-2 0 0,0 0 0,-2 0 0,-2 0 0,-3 0 0,-2 0 0,-4 1 0,-2 0 0,-1 0 0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33.4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24575,'18'0'0,"0"0"0,-2 0 0,-1 0 0,4 0 0,4 0 0,5 0 0,8 0 0,-1 1 0,2 1 0,-1 1 0,-1-1 0,-2 0 0,-3 1 0,-2-2 0,-3 2 0,-2-1 0,-4 1 0,-3-1 0,-3 1 0,-4-1 0,-3 0 0,-1 0 0,-1 0 0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35.8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24575,'32'0'0,"4"0"0,5 0 0,-4 0 0,-4 0 0,-5 0 0,-7 0 0,-7 0 0,-7 0 0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39.0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24575,'32'0'0,"3"0"0,1 0 0,-2 0 0,8 0 0,5 0 0,5 0 0,7 0 0,-8 0 0,-13 0 0,-17 0 0,-11 0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40.8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24575,'63'0'0,"11"0"0,16 0 0,-10 0 0,-9 0 0,-12 0 0,-13 0 0,-3 0 0,-17 1 0,-12 1 0,-9 0 0,-3 1 0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43.1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33 24575,'23'0'0,"1"0"0,-2 0 0,-1 0 0,3 0 0,4 0 0,3 0 0,5-1 0,-1-1 0,-2 1 0,0-2 0,-1 2 0,-1 0 0,-3 0 0,-1 1 0,-1-1 0,-1 1 0,-1-1 0,2-1 0,0 1 0,0 0 0,1-1 0,-1 0 0,-1 0 0,0 0 0,-2 0 0,0 0 0,-2 0 0,1 2 0,-2-1 0,-1 0 0,0 0 0,-2 1 0,0 0 0,0 0 0,-1 0 0,0 0 0,0 0 0,2 0 0,1 0 0,2 0 0,2 0 0,-1 0 0,1 0 0,-2 0 0,0 0 0,0 0 0,-1 0 0,0 0 0,1 0 0,0 0 0,1 0 0,1 0 0,-1 0 0,1 0 0,-1 0 0,-1 0 0,0 0 0,0 0 0,-2 0 0,2 0 0,-3 0 0,-1 0 0,-3 1 0,-4-1 0,-4 1 0,-3-1 0,-1 0 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46.37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24575,'36'0'0,"2"0"0,2 0 0,-5 0 0,0 0 0,-2 0 0,-5 0 0,-1 0 0,-15 0 0,-6 0 0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48.08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24575,'29'0'0,"1"0"0,-1 0 0,-4 0 0,0 0 0,0 0 0,1 0 0,4 0 0,-5 0 0,-2 0 0,-5 0 0,-6 0 0,-5 0 0,-4 0 0,-2-1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37.3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96 24575,'25'0'0,"6"0"0,10 0 0,2 0 0,11 0 0,8 0 0,6 0 0,10 0 0,-3 0 0,-1 0 0,-2 0 0,1 0 0,-2 0 0,-3 0 0,-5 0 0,-5-1 0,-2-2 0,0-2 0,0 1 0,-2-1 0,-4 1 0,-5 0 0,-4 0 0,-3 2 0,-3 0 0,-3 1 0,-1-2 0,0 0 0,0 1 0,0 0 0,-2-1 0,-1 2 0,-2-1 0,-2 1 0,-3 1 0,-3 0 0,-3 0 0,-4 0 0,-2 0 0,0 0 0,-1 0 0,0 0 0,-2-1 0,-18-17 0,10 12 0,-13-12 0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49.56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11 24575,'27'0'0,"7"0"0,6 0 0,-2 0 0,5 0 0,3 0 0,2 0 0,7 0 0,-6 0 0,-2 0 0,1 0 0,-3 0 0,-1 0 0,-2 0 0,-4 0 0,0 0 0,-2 0 0,-1 0 0,-2 0 0,-1 0 0,-1-1 0,-2 0 0,-2 0 0,0 0 0,-3-1 0,0 1 0,-3-1 0,-4 2 0,-5 0 0,-4 0 0,-3-1 0,-1 1 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6:51.0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24575,'23'0'0,"2"0"0,0 0 0,2 0 0,9 0 0,9 0 0,8 0 0,12 0 0,2 2 0,0 0 0,1 2 0,-4-1 0,-7 0 0,-7 0 0,-8 0 0,-7-1 0,-6 0 0,-5-2 0,-3 1 0,-3-1 0,-4 0 0,-4 0 0,-3 1 0,-4-1 0,-2 0 0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32.8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25 24575,'24'0'0,"-1"-1"0,-5 0 0,-2-2 0,3 0 0,1-2 0,4 1 0,3 0 0,-1 2 0,-2 1 0,-4 1 0,-4 0 0,-4 0 0,-6 0 0,-3 0 0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34.4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24575,'28'0'0,"3"0"0,7 0 0,-4 0 0,3 0 0,2 0 0,-2 0 0,1 0 0,-12 0 0,-12 0 0,-8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37.06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47 24575,'18'0'0,"-1"0"0,-6 0 0,-3 0 0,2 0 0,1 0 0,4 0 0,6 0 0,2 0 0,3 0 0,2 0 0,0 0 0,1 0 0,-2 0 0,-1 0 0,0 0 0,-3 0 0,0 0 0,0 0 0,0 0 0,0 0 0,2 0 0,-1 0 0,0 0 0,0 0 0,1-1 0,-1 0 0,-2 1 0,1-1 0,2 1 0,3-1 0,-1-1 0,-3 1 0,-4-1 0,-1 0 0,-1 1 0,0-1 0,2 1 0,1-2 0,0 0 0,2 0 0,0-1 0,-1 1 0,1 0 0,-3 0 0,1 1 0,0 0 0,-1 1 0,2 0 0,-2 0 0,-1 0 0,-1 1 0,-1-1 0,-1 0 0,-2 1 0,-1 0 0,-1 0 0,1 0 0,0 0 0,1 0 0,2 0 0,1 0 0,2 0 0,3 0 0,2 0 0,-1 0 0,0 0 0,-1 0 0,1 0 0,1 0 0,1 0 0,0 0 0,1 0 0,-2 0 0,-1 0 0,-2 0 0,-2 0 0,0 0 0,1 1 0,3 0 0,2 0 0,1 0 0,1 0 0,0 0 0,-2-1 0,-4 1 0,-1 0 0,-3 0 0,-2-1 0,-3 1 0,-2-1 0,-2 2 0,-3-1 0,-1 1 0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38.6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24575,'26'0'0,"1"0"0,-11 0 0,5 0 0,5 0 0,2 0 0,8 0 0,0 0 0,2 0 0,3 0 0,-1 0 0,-2 0 0,-6 0 0,-6 0 0,-8 0 0,-4 0 0,-3 0 0,-1 0 0,-3 0 0,0 0 0,-2 0 0,0 0 0,0 1 0,1-1 0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40.8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24575,'49'1'0,"1"0"0,0-1 0,-12 0 0,-8 0 0,-10 0 0,-10 0 0,0 0 0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43.56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24575,'23'0'0,"2"0"0,1 0 0,-4 0 0,-1 0 0,-3 0 0,-2 1 0,1 0 0,-6 1 0,-3 0 0,-4-1 0,-2 0 0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45.29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44 24575,'20'-1'0,"-1"-1"0,-4 0 0,-2-1 0,0 1 0,0-1 0,2 1 0,5 0 0,0 0 0,3 2 0,0 0 0,2 0 0,-1 0 0,-1 0 0,-6 0 0,0 0 0,1 0 0,0 0 0,1 0 0,-2 0 0,-1 0 0,1 0 0,0 0 0,0 0 0,1 0 0,-1 0 0,1 0 0,0 0 0,-2 0 0,1 0 0,0 0 0,-1 0 0,1 0 0,-1 0 0,-1 0 0,-1 0 0,1 0 0,-1 0 0,0 0 0,-1 0 0,-3 0 0,-2 0 0,-3-1 0,-11-9 0,5 7 0,-7-8 0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47.4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24575,'28'0'0,"2"0"0,0 0 0,0 0 0,4 0 0,5 0 0,2 0 0,6 0 0,-5 0 0,-4 0 0,-6 0 0,-8 0 0,-8 1 0,-8-1 0,-5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2:39.4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24575,'31'0'0,"4"0"0,13 0 0,-1 0 0,15 0 0,15 0 0,6 0 0,17 0 0,-4 0 0,0 0 0,-46 0 0,0 0 0,49 0 0,-8 0 0,-3 0 0,-7 0 0,-2 0 0,2 0 0,-3 0 0,-2 0 0,-4 0 0,-2 0 0,-1 0 0,0 0 0,-1 0 0,-2 0 0,-5 0 0,-6 0 0,-5 1 0,-4 0 0,-2 1 0,-3-1 0,-3-1 0,-3 1 0,-6 1 0,-1-1 0,3 0 0,2-1 0,2 0 0,-4 0 0,-2 0 0,0 0 0,-1 0 0,-1 0 0,-2 0 0,-2 0 0,-4 1 0,-3 0 0,-2 0 0,-4-2 0,-5 0 0,-2-1 0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49.6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19 24575,'24'0'0,"-2"-1"0,-6 1 0,-3-1 0,0 0 0,3-1 0,3 0 0,8 0 0,4-1 0,4 1 0,3 1 0,-1-1 0,-2 1 0,-6 1 0,-9 0 0,-9 0 0,-5 0 0,-5-1 0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51.8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41 24575,'23'-1'0,"1"0"0,0 1 0,-4 0 0,3 0 0,2 0 0,1 0 0,1 0 0,1 0 0,1 0 0,4 0 0,7 0 0,-4 0 0,-3 0 0,-5-1 0,-3-1 0,-1 1 0,1 0 0,0 0 0,1 1 0,-2 0 0,-1 0 0,-1-1 0,-3 0 0,0-1 0,0 0 0,-1 1 0,1 0 0,0 0 0,0 0 0,2 0 0,-1 0 0,1 0 0,0 1 0,-1-2 0,0 2 0,0-1 0,0 0 0,1 0 0,1 0 0,2-1 0,-1 1 0,1 0 0,-1 0 0,0 0 0,-2 0 0,1 1 0,-1 0 0,2 0 0,0-1 0,1 1 0,0-1 0,0-1 0,-2 2 0,0-1 0,-2 0 0,1 1 0,0 0 0,2 0 0,0 0 0,0 0 0,2 0 0,-1 0 0,-1 0 0,0 0 0,0 0 0,1 0 0,3 0 0,2 0 0,-1 0 0,-3 0 0,-2 0 0,-5 0 0,-2 0 0,-5 0 0,-2 0 0,-4 0 0,-1 0 0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55.17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24575,'25'0'0,"2"0"0,-4 0 0,-2 0 0,2 0 0,0 0 0,0 0 0,3 0 0,-5 0 0,-4 2 0,-6-1 0,-5 1 0,-4-1 0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57.2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24575,'26'0'0,"-1"0"0,-7 0 0,-3 0 0,1 0 0,-1 0 0,2 0 0,4 0 0,2 0 0,2 0 0,4 0 0,3 0 0,-1 0 0,-3 0 0,-3 0 0,-6 0 0,-4 0 0,-4 0 0,-6 1 0,-2-1 0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7:59.84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9 24575,'21'0'0,"-1"0"0,-5 0 0,-2 0 0,3 0 0,1 0 0,2 0 0,4 0 0,-1 0 0,0 0 0,1 0 0,0 0 0,0 0 0,-1 0 0,0 0 0,0 0 0,-2 0 0,0 0 0,-2 0 0,0 0 0,1 0 0,0 0 0,0 0 0,0 0 0,0 0 0,0 0 0,0 0 0,-1 0 0,0 0 0,-1 0 0,1 0 0,-1 0 0,-1 0 0,-1 0 0,-1 0 0,1 0 0,0 0 0,1 0 0,-1 0 0,-1 0 0,-1 0 0,0 0 0,1 0 0,0 0 0,-1 0 0,1 0 0,0 0 0,-1 0 0,0 0 0,-1 0 0,1 0 0,0 0 0,1 0 0,0 0 0,2 0 0,-1 0 0,1 0 0,0 0 0,0 0 0,1 0 0,-2 0 0,1 0 0,-1 0 0,-1 0 0,1 0 0,-1 0 0,1 0 0,0 0 0,0 0 0,0 0 0,-1 0 0,1 0 0,-1 0 0,1 0 0,1 0 0,1 0 0,0 0 0,-1 0 0,-1 0 0,-3 0 0,0-1 0,3 1 0,0-2 0,2 2 0,1-1 0,-2 0 0,-1 1 0,-3 0 0,-3 0 0,-3 0 0,-2-2 0,-2 0 0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06.4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24575,'39'0'0,"-1"0"0,-5 0 0,-6 0 0,-3 0 0,-4 0 0,-3 0 0,-2 0 0,-5 0 0,-6 0 0,-2-1 0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08.5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24575,'32'0'0,"2"0"0,3 0 0,-5 0 0,-3 0 0,-3 0 0,-6 0 0,-1 0 0,-9 0 0,-5 0 0,-3 0 0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09.9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17 24575,'22'0'0,"0"0"0,-1 0 0,-2 0 0,2 0 0,1 0 0,3 0 0,6 0 0,-1 0 0,-1-1 0,0 1 0,-2-2 0,1 1 0,0-1 0,1-1 0,0 1 0,-2 0 0,1 1 0,0 0 0,-1 0 0,-1 1 0,-4 0 0,-5 0 0,-6 0 0,-4 0 0,-3 0 0,-2-1 0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14.07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24575,'24'0'0,"2"0"0,5 0 0,-5 0 0,1 0 0,-3 0 0,-5 0 0,-1 0 0,-9 0 0,-5 0 0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15.6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24575,'28'0'0,"6"0"0,8 0 0,-5 0 0,2 0 0,-4 0 0,-5 0 0,0 0 0,-11 0 0,-11 0 0,-4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4:00.4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1440 603 24575,'-34'-2'0,"-1"-1"0,-37-8 0,10 1 0,-78-14 0,-130-15 0,237 36 0,0 2 0,-1 2 0,1 1 0,-1 1 0,-63 16 0,76-12 0,1 1 0,0 1 0,1 1 0,0 0 0,1 2 0,-34 26 0,7-4 0,5-3 0,3 2 0,-54 60 0,10-10 0,72-74 0,0 1 0,2 0 0,-1 1 0,1 0 0,1 0 0,-1 1 0,2-1 0,0 1 0,0 0 0,-3 17 0,1 4 0,1 0 0,-3 59 0,7-32-371,3 1 0,11 67-1,29 116-2080,-12-83 715,-26-143 1707,24 119-1587,-21-119 2182,12 29 0,-12-35 625,0-1 0,1 0 0,10 14 0,-4-11-966,2 1 1,0-2-1,1 0 1,33 21-1,-28-20-286,7 4 62,2-1 0,50 21 0,66 17 0,51 21 0,-171-62 0,1-2 0,1-2 0,0 0 0,0-1 0,1-2 0,-1-1 0,2-2 0,47 2 0,332-7 0,-133 0 0,-224-2 0,0-1 0,-1-3 0,0-2 0,0-2 0,61-23 0,26-3 0,-38 11 0,134-29 0,-161 35 0,70-22 0,50-17 0,-15 6 0,-93 29 0,-58 18 0,49-19 0,-52 14 0,-1-2 0,-1 0 0,0-1 0,-1-2 0,30-27 0,87-100 0,-128 133 0,187-248 0,-126 157 0,-52 75 0,-1-1 0,-2-1 0,-1 0 0,-1-1 0,19-58 0,-28 69 0,-1 1 0,0-2 0,-2 1 0,0 0 0,-1-1 0,0 1 0,-2 0 0,0-1 0,-1 1 0,-1 0 0,-8-29 0,8 39 0,-1 0 0,0 0 0,-1 0 0,1 1 0,-1 0 0,-8-9 0,-8-13 0,-57-115 0,57 102 0,-1 0 0,-45-63 0,12 31 0,-62-113 0,110 176 0,0 1 0,0 0 0,-1 0 0,-1 0 0,0 1 0,0 0 0,-11-8 0,-9-4 0,-38-20 0,15 10 0,23 13 0,0 2 0,-2 1 0,1 1 0,-2 1 0,0 2 0,0 2 0,-1 1 0,-51-7 0,-125 4 0,93 7 0,-608-4 0,610 20 0,2 6 0,0 4 0,-188 63 0,283-80 0,-19 7 0,1 0 0,-45 24 0,64-24-1365,3-1-5461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24.422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1509 44 24575,'-26'2'0,"-38"6"0,-2 0 0,-204 17 0,244-23 0,-148 22 0,122-16 0,2 2 0,-61 21 0,91-23 0,1 0 0,1 2 0,-1 0 0,-24 18 0,22-14 0,0-1 0,-41 19 0,18-15 0,-82 35 0,107-42 0,1 0 0,0 2 0,0 0 0,-22 20 0,28-21 0,1 0 0,1 1 0,0 1 0,0-1 0,1 1 0,-7 15 0,5-5 0,1 1 0,-14 46 0,13-28 0,1 1 0,2 1 0,2-1 0,0 81 0,7-108 0,1 0 0,0 0 0,1-1 0,1 1 0,1-1 0,10 25 0,-2-11 0,2 0 0,24 35 0,-29-48 0,0-1 0,2 0 0,0-1 0,0 0 0,1-1 0,1 0 0,0-1 0,1 0 0,28 15 0,-23-14 0,1 0 0,-2 2 0,19 16 0,-14-11 0,28 19 0,-40-33 0,1 0 0,0 0 0,0-2 0,0 1 0,1-2 0,16 3 0,22 6 0,-23-4 0,1-2 0,-1-2 0,42 2 0,92-6 0,-79-1 0,604 0 0,-540-11 0,-14 0 0,-110 11 0,-1-1 0,1-1 0,37-11 0,65-28 0,-107 35 0,4 0 0,1 2 0,-1 0 0,1 2 0,0 0 0,39 2 0,34-4 0,-24-3 0,85-11 0,-81 6 0,0 3 0,107 1 0,330 10 0,-498-1 0,1-1 0,-1 0 0,1-1 0,17-5 0,-26 5 0,0-1 0,0 0 0,-1 0 0,1-1 0,-1 0 0,0 0 0,0 0 0,0-1 0,-1 0 0,8-8 0,12-8 0,-22 19 0,1-1 0,-1-1 0,0 1 0,0-1 0,0 1 0,6-9 0,4-12 0,-1 0 0,-2-1 0,0-1 0,10-35 0,-15 40 0,-2 0 0,0 0 0,2-41 0,-8-66 0,0 46 0,2 74 0,0 0 0,-1 0 0,0 0 0,0 0 0,-1 0 0,0 1 0,0-1 0,-1 0 0,0 1 0,0 0 0,-1-1 0,0 2 0,0-1 0,-1 0 0,0 1 0,0 0 0,0 0 0,-1 0 0,0 0 0,-11-7 0,-56-50 0,53 43 0,-1 2 0,-1 0 0,0 1 0,-2 2 0,-26-15 0,-209-80 0,215 90 0,-167-71 0,162 72 0,-2 3 0,-70-13 0,22 10 0,-301-44 0,232 43 0,-233-18 0,257 38 342,122 2-684,0 1 1,1 1 0,-1 1-1,-30 11 1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17.70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25 24575,'21'2'0,"0"-1"0,-6-1 0,-1 0 0,4 0 0,4 0 0,7 0 0,9 0 0,3 0 0,1 0 0,-3 0 0,-2 0 0,-3 0 0,-3 0 0,-1 0 0,-3 0 0,-2 0 0,2 0 0,1-1 0,1-1 0,1 0 0,-1 0 0,-2 0 0,-2 1 0,-1 1 0,-2 0 0,-1 0 0,0 0 0,-1 0 0,0-1 0,0 0 0,2 1 0,1-1 0,0 0 0,2-1 0,-1 1 0,0 0 0,-1 0 0,-1 0 0,-1 1 0,1-1 0,-2 1 0,-1 0 0,-2 0 0,-1 0 0,0 0 0,1-1 0,3 0 0,3 1 0,4-1 0,5 1 0,3 0 0,1-1 0,-1 1 0,-2-1 0,0 0 0,0 0 0,-3 1 0,-5 0 0,-7 0 0,-7 1 0,-6-1 0,-2 1 0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20.6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24575,'33'-1'0,"1"0"0,-1 1 0,-5 0 0,0 0 0,-2 0 0,1 0 0,5 0 0,-3 0 0,-4 0 0,-5 0 0,-9 0 0,-4 0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24.39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24575,'20'0'0,"1"0"0,1 0 0,7 0 0,-2 0 0,7 0 0,1 0 0,2 0 0,1 0 0,-11 0 0,-9 0 0,-10 0 0,-4 1 0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25.9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11 24575,'28'0'0,"1"0"0,-2 0 0,-1 0 0,4 0 0,4 0 0,2 0 0,7 0 0,-4-2 0,-1 1 0,0-2 0,-1 1 0,0 1 0,-3 0 0,-5 1 0,-1 0 0,-4 0 0,-1 0 0,0 0 0,0 0 0,1 0 0,-1 0 0,-1 0 0,-1 0 0,-3 0 0,-3 0 0,-5 0 0,-5 0 0,-2 0 0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28.8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24575,'32'0'0,"2"0"0,-3 0 0,3 0 0,-5 0 0,2 0 0,3 0 0,-1 0 0,3 0 0,-9 0 0,-8 0 0,-8 0 0,-5 0 0,-5 0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30.6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24575,'39'0'0,"3"0"0,2 0 0,-9 0 0,-2 0 0,-9 0 0,-7 0 0,-3 0 0,-10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8:32.4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24575,'20'0'0,"0"0"0,0 0 0,1 0 0,7 0 0,5 0 0,7 0 0,10 0 0,0 0 0,0 0 0,-2 2 0,-4 0 0,0 1 0,-3 1 0,-4-1 0,-3 0 0,-2-1 0,-4-1 0,0 0 0,-1 0 0,0 0 0,1-1 0,-1 0 0,-1 0 0,-2 0 0,-2 0 0,-4 0 0,-2 0 0,-3 0 0,-3 0 0,-1 0 0,-2 0 0,-1 0 0,0 0 0,-1 1 0,0-1 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05.0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24575,'26'0'0,"3"0"0,1 0 0,-2 0 0,4 0 0,2 0 0,3 0 0,4 2 0,-7 0 0,-6 1 0,-9-2 0,-9 0 0,-5-1 0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06.8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24575,'36'0'0,"7"0"0,9 0 0,-3 0 0,6 0 0,-3 0 0,-3 0 0,2 0 0,-14 0 0,-10 0 0,-11 0 0,-9 0 0,-5 1 0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08.6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24575,'17'0'0,"-1"0"0,-2 0 0,-1 0 0,4 0 0,4 0 0,5 0 0,5 0 0,0 0 0,-1 0 0,0 0 0,0 0 0,0 0 0,-2 0 0,0 0 0,-1 0 0,-3 0 0,1 0 0,-1 0 0,0 0 0,1 0 0,-1 0 0,0 0 0,0 0 0,0 0 0,1 0 0,1 0 0,1 0 0,1 0 0,-1 0 0,-3 0 0,-1 0 0,-3 0 0,0 0 0,-1 0 0,0 0 0,1 0 0,-2 0 0,0 0 0,-2 2 0,-4 0 0,-4 0 0,-5 0 0,-1-1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33.4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1129 317 24575,'-6'-1'0,"-1"0"0,1-1 0,0 1 0,0-1 0,0-1 0,0 1 0,-8-6 0,-7-2 0,9 6 0,0 0 0,-1 1 0,1 0 0,-1 1 0,-23-2 0,-68 6 0,45 0 0,-60-4 0,-98 5 0,191 1 0,1 1 0,-1 1 0,-47 18 0,-2 1 0,66-22 0,1 0 0,-1 1 0,1 0 0,-1 1 0,2 0 0,-1 0 0,0 1 0,1 0 0,0 0 0,0 1 0,-9 11 0,-5 9 0,-31 54 0,40-61 0,6-9 0,0 0 0,1 0 0,1 0 0,0 0 0,0 1 0,1 0 0,-3 21 0,4-11 0,2 1 0,0-1 0,4 30 0,-2-42 0,1 0 0,0 0 0,0-1 0,1 0 0,0 0 0,1 0 0,11 16 0,7 15 0,-13-24 0,0 0 0,1-1 0,1 0 0,0-1 0,1 0 0,19 14 0,-11-8 0,29 35 0,-44-49 0,-1 0 0,1 0 0,1 0 0,-1-1 0,1 0 0,-1 0 0,2 0 0,-1-1 0,0 0 0,1-1 0,0 0 0,-1 0 0,1 0 0,0-1 0,9 1 0,9 5 0,25 11 0,22 6 0,117 34 0,52 12 0,-204-65 0,1-2 0,62-2 0,38 4 0,229 8 0,-345-14 0,7-2 0,55-10 0,-21 2 0,113-20 0,-107 16 0,0 3 0,85-2 0,66 0 0,-181 8 0,-15 3 0,-1-1 0,1-2 0,24-7 0,-15 1 0,-8 4 0,0-2 0,0-1 0,-1-1 0,0-1 0,39-25 0,126-106 0,-187 141 0,0 0 0,-1-1 0,1 0 0,-1 0 0,0 1 0,0-1 0,0 0 0,0-1 0,0 1 0,-1 0 0,0-1 0,1 1 0,-1 0 0,0-1 0,-1 1 0,1-1 0,-1 0 0,1 1 0,-1-1 0,0 0 0,0 1 0,-2-7 0,0-8 0,-2 0 0,0 0 0,-8-21 0,9 30 0,-11-35 0,2-1 0,-7-57 0,15 75 0,-13-52 0,14 69 0,-1 0 0,0 0 0,-1 0 0,0 0 0,0 1 0,-1 0 0,-13-16 0,-16-17 0,27 29 0,-2 2 0,0-1 0,0 2 0,-1-1 0,-14-10 0,-141-74 0,144 84 0,-16-9 0,0 2 0,-2 2 0,0 2 0,-60-13 0,-202-48 0,230 62 0,-1 3 0,-142 0 0,85 10 0,-103 2 0,207 1 0,-1 1 0,1 1 0,-1 1 0,2 1 0,-38 16 0,-3-2 0,49-16 0,-1 0 0,1 2 0,-25 11 0,-2 5 0,21-11 0,1 0 0,0 1 0,1 1 0,-28 24 0,46-35-151,-1 1-1,0-1 0,1-1 0,-1 1 1,-1 0-1,1-1 0,0 0 1,-9 3-1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11.4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24575,'21'0'0,"1"0"0,0 0 0,-1 0 0,3 0 0,2 0 0,3 0 0,3 0 0,-6 0 0,-8 0 0,-9 0 0,-5 0 0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13.0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24575,'33'0'0,"6"0"0,9 0 0,-6 0 0,2 0 0,-3 0 0,-4 0 0,4 0 0,-14 0 0,-9 0 0,-8-1 0,-6 1 0,-4-1 0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14.9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24575,'23'0'0,"1"0"0,2 0 0,-1 0 0,5 0 0,5 0 0,6 0 0,9 0 0,0 0 0,-2 0 0,-1 0 0,-2 0 0,-1 0 0,-1 0 0,-2 0 0,-2 0 0,-2 1 0,-2 1 0,-1 0 0,-1-1 0,-2 0 0,0 0 0,-1 0 0,0 0 0,0-1 0,1 1 0,-2 0 0,0 0 0,-3 0 0,-2 0 0,-4-1 0,-2 0 0,-2 0 0,-2 1 0,-2-1 0,-1 1 0,-1 0 0,-1-1 0,-1 1 0,-1 0 0,-2 1 0,-1 0 0,-1 1 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18.52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24575,'34'0'0,"1"0"0,4 0 0,-6 0 0,0 0 0,-3 0 0,-4 0 0,-2 0 0,-12 0 0,-6 0 0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20.54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24575,'47'0'0,"10"0"0,7 0 0,-2 0 0,10 0 0,2 0 0,-1 0 0,2 0 0,-21 0 0,-16 0 0,-14 0 0,-12 0 0,-10 0 0,-4 0 0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23.3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24575,'21'0'0,"0"0"0,1 0 0,6 0 0,-3 0 0,4 0 0,-1 2 0,2 0 0,6 2 0,-3 0 0,0-2 0,-3-1 0,-1 0 0,-1 0 0,-2 0 0,1 1 0,-1-1 0,0 1 0,1 0 0,0-1 0,-2 0 0,-2 0 0,0 0 0,-1 0 0,1 0 0,1-1 0,0 0 0,0 0 0,1 0 0,-2 0 0,0 0 0,-2 0 0,-1 0 0,0 0 0,0 0 0,1 0 0,2 0 0,-1 0 0,0 0 0,-2-1 0,-2 0 0,-2 0 0,-1-1 0,-2 0 0,-1 0 0,0 1 0,-1 0 0,1 1 0,-1 0 0,1-1 0,1 0 0,0 1 0,1-1 0,-1 1 0,0 0 0,0-1 0,-2 0 0,0 1 0,0 0 0,-1 0 0,0-1 0,0 1 0,2-1 0,0 0 0,1 1 0,0 0 0,1-1 0,-1 0 0,-1 1 0,-2 0 0,-1 0 0,-2 0 0,-1 0 0,-1 0 0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26.2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24575,'23'0'0,"4"0"0,3 0 0,-2 0 0,6 0 0,2 0 0,-2 0 0,3 0 0,-13 1 0,-10 0 0,-7 0 0,-5 0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27.55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24575,'18'3'0,"3"-1"0,3-2 0,0 0 0,6 0 0,8 0 0,12 0 0,17 0 0,8 0 0,2 0 0,0 0 0,-4 0 0,-5 0 0,-8-1 0,-9 0 0,-10 0 0,-10 1 0,-8 0 0,-8 0 0,-6 0 0,-6-1 0,-2 0 0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29.0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24575,'40'0'0,"3"0"0,-1 0 0,-7 0 0,-1 0 0,-2 0 0,1 0 0,2 0 0,-9 0 0,-8 0 0,-7 0 0,-7 0 0,-2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32.0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24575,'45'0'0,"6"0"0,0 0 0,-7 0 0,-5 0 0,-6 0 0,-6 0 0,-3 0 0,-10 0 0,-10 0 0,-3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00.4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24575,'30'0'0,"7"0"0,10 0 0,-4 0 0,4 0 0,3 0 0,3 0 0,9 0 0,-5 0 0,-6 0 0,-3 0 0,-2 0 0,-1 0 0,-2 0 0,-2 0 0,-4 0 0,-7 0 0,-5 0 0,-8 0 0,-7 0 0,-5 0 0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34.1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74 24575,'33'-15'0,"1"2"0,-6 4 0,-5 2 0,0 1 0,-3 1 0,0 0 0,1-1 0,-1 2 0,-1 2 0,1 1 0,1 1 0,0 0 0,0 0 0,-1 0 0,0 0 0,-1 0 0,-2 0 0,0 0 0,-1 0 0,-2 0 0,1 0 0,1 0 0,0 0 0,2 0 0,0 0 0,2 0 0,0 0 0,2 0 0,0 0 0,0 1 0,0-1 0,-1 1 0,-1 0 0,-1-1 0,1 0 0,-1 0 0,0 0 0,-2 0 0,-2 0 0,-3 0 0,-2 0 0,-2 1 0,-2 0 0,-1 0 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36.36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24575,'20'0'0,"0"0"0,-1 0 0,-3 0 0,0 0 0,1 0 0,-2 0 0,1 1 0,-6 0 0,-5 0 0,-3 0 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39.42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24575,'24'0'0,"0"0"0,6 0 0,-5 0 0,2 0 0,2 0 0,1 0 0,3 0 0,-6 0 0,-6 0 0,-11 0 0,-5 0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41.3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24575,'28'0'0,"7"0"0,6 0 0,-3 0 0,-1 0 0,-3 0 0,-2 0 0,-1 0 0,-13 0 0,-9 0 0,-6 0 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43.11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24575,'23'0'0,"1"0"0,-1 0 0,-3 0 0,2 0 0,1 0 0,4 0 0,5 0 0,-1 1 0,-2 0 0,-3 0 0,-1 1 0,-1-2 0,1 2 0,1-1 0,-1-1 0,1 1 0,0-1 0,-2 0 0,-1 0 0,-2 0 0,-3 0 0,0 0 0,0 0 0,0 0 0,-1 0 0,1 0 0,2 0 0,0 0 0,1-2 0,-1 1 0,0-2 0,0 2 0,1-1 0,-1 1 0,0 0 0,-2 1 0,-1 0 0,-3 0 0,-4 0 0,-2 0 0,-4-1 0,0 0 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46.5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24575,'30'1'0,"2"0"0,1-1 0,2 0 0,3 0 0,-9 0 0,-11 0 0,-8 0 0,-6 0 0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48.36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24575,'38'1'0,"0"0"0,-6-1 0,-5 0 0,-3 0 0,-3 1 0,-5 1 0,0 1 0,-10-1 0,-4 0 0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50.5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41 24575,'26'0'0,"1"0"0,-2 0 0,-2 0 0,1 0 0,3 0 0,4 0 0,5 0 0,-2 0 0,-2 0 0,-1 0 0,-1 0 0,-2 0 0,-1 0 0,-1 0 0,0 0 0,0 0 0,1 0 0,0 0 0,0 0 0,-2 0 0,-2 0 0,-4 0 0,-3 0 0,-2 0 0,0 0 0,-1 0 0,1 0 0,-1 0 0,0 0 0,-1 0 0,1 0 0,-1 0 0,2 0 0,1-1 0,1 1 0,0-1 0,0 0 0,0 1 0,0 0 0,0 0 0,2 0 0,1 0 0,0-1 0,2 0 0,-1 0 0,0 0 0,-1 0 0,-1-1 0,0 1 0,-2 0 0,0 0 0,0 1 0,0-1 0,1 1 0,1-1 0,0 0 0,1 0 0,-2 1 0,0 0 0,-2 0 0,-1 0 0,-1 0 0,0 0 0,0-2 0,2 0 0,0 0 0,-1 1 0,-2-1 0,-2 1 0,-3-1 0,-3-3 0,-2 2 0,-1-1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53.8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24575,'29'0'0,"3"0"0,1 0 0,-5 0 0,1 0 0,-3 0 0,-5 0 0,0 2 0,-13-1 0,-3 0 0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55.5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24575,'56'1'0,"5"0"0,-7-1 0,-8 0 0,-9 0 0,-12 0 0,-6 0 0,-6 0 0,-9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02.64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24575,'31'2'0,"2"-1"0,-3-1 0,0 0 0,5 0 0,6 0 0,6 0 0,8 0 0,-2 0 0,1 0 0,2 0 0,2 0 0,-1 0 0,-3 0 0,-5 0 0,-3 0 0,1 2 0,0 0 0,2 2 0,2-1 0,-2 0 0,-1-2 0,-2 0 0,-3-1 0,-2 1 0,0 2 0,1 0 0,2-1 0,3-1 0,-1-1 0,0 0 0,1 0 0,-1 0 0,-1 0 0,1 0 0,0 0 0,1 0 0,-2 0 0,-3 0 0,-2 0 0,-2 0 0,-2 0 0,-2 0 0,-3 0 0,-2 0 0,-2 0 0,-1 0 0,-2 0 0,-3 0 0,-2 0 0,-3 0 0,-2 1 0,-2 1 0,-3 0 0,-3 1 0,-21-1 0,12 0 0,-16-2 0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19:58.04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36 24575,'20'0'0,"3"0"0,0 0 0,1 0 0,5 0 0,5 0 0,5 0 0,4 0 0,-4 0 0,-5 0 0,-3 0 0,-3 0 0,0 0 0,0 0 0,0 0 0,-1 0 0,-1 0 0,-1 0 0,-1 0 0,-1 0 0,1 0 0,0 0 0,1 0 0,-3 0 0,-2 0 0,-1 0 0,-4 0 0,-1 0 0,-1 0 0,0 0 0,0 0 0,1 0 0,1 0 0,1 0 0,2 0 0,2 0 0,3 0 0,2 0 0,1 0 0,-2 0 0,0 0 0,-1 0 0,0 0 0,1 0 0,0 0 0,1 0 0,-1 0 0,-2 0 0,-3 0 0,-2 0 0,-1 0 0,-1 0 0,0 0 0,2 0 0,1 0 0,3 0 0,3 0 0,2 0 0,1-1 0,-1 0 0,-1-2 0,-1 0 0,-2 1 0,0-1 0,-2 0 0,-2 1 0,-2 0 0,-3 0 0,-1 1 0,-2-1 0,0 0 0,0 0 0,-1-1 0,-1 2 0,-1-1 0,-1 2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03.6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24575,'20'1'0,"4"0"0,3-1 0,-2 0 0,5 0 0,0 0 0,2 2 0,5 3 0,-8 2 0,-8 0 0,-11-3 0,-6-2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05.86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24575,'32'0'0,"12"0"0,15 0 0,-3 0 0,0 0 0,-4 0 0,-4 0 0,1 0 0,-15 0 0,-12 0 0,-12 0 0,-7 0 0,-3 0 0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07.2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7 24575,'25'0'0,"0"0"0,-1 0 0,-3 0 0,5 0 0,6 0 0,2 0 0,9 0 0,1 0 0,4 0 0,5 0 0,-1 0 0,-2 0 0,-1 0 0,-3 0 0,0 0 0,-3 0 0,-2 0 0,0-1 0,-3 0 0,-3-1 0,-8 0 0,-6 1 0,-8 1 0,-5 0 0,-6 0 0,-1 0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11.5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24575,'18'0'0,"1"0"0,-5 0 0,-1 0 0,-3 0 0,-2 0 0,-2 0 0,0 0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13.3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24575,'23'0'0,"0"0"0,0 0 0,0 0 0,-8 0 0,-3 0 0,-9 0 0,0 0 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14.96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20 24575,'36'1'0,"2"0"0,-3-1 0,-5 0 0,4 0 0,1 0 0,3 0 0,7 0 0,-4 0 0,-3 0 0,-1 0 0,-1 0 0,-1-1 0,-3 0 0,-1 0 0,-2-2 0,-1 0 0,-1 1 0,-1-1 0,-2 1 0,-3 1 0,-2 0 0,-2-1 0,-3 1 0,-1 1 0,-1-1 0,-2 1 0,-1 0 0,-2 0 0,-2 0 0,0 0 0,-1 0 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18.51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24575,'22'0'0,"1"0"0,-1 0 0,-2 0 0,5 0 0,0 0 0,0 0 0,1 0 0,-8 0 0,-6 0 0,-4 1 0,-3-1 0,0 1 0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20.29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24575,'25'0'0,"7"0"0,4 0 0,-4 0 0,0 0 0,-2 0 0,-3 0 0,-1 0 0,-11 1 0,-7-1 0,-5 1 0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21.8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24575,'27'1'0,"1"0"0,-1-1 0,-2 0 0,6 0 0,7 0 0,4 0 0,12 0 0,-1 0 0,-3 0 0,-2 0 0,-5 0 0,-6 0 0,-4 0 0,-7 0 0,-4 0 0,-3 0 0,0 0 0,1 0 0,3 0 0,3 0 0,1 0 0,-1 0 0,1 0 0,1 0 0,2 0 0,4 0 0,1 0 0,1 0 0,-3 0 0,-6 0 0,-5 0 0,-6 0 0,-4 0 0,-5 0 0,-3 0 0,-3-1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04.37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24575,'49'0'0,"5"0"0,4 0 0,-5 0 0,7 0 0,6 0 0,11 0 0,17 3 0,2 3 0,-1 3 0,-5 2 0,-1-3 0,-7-1 0,-6-1 0,-6-2 0,-8 0 0,-8 0 0,-7 0 0,-6 0 0,-5 0 0,-2 0 0,-5 0 0,-5 0 0,-5 0 0,-9-2 0,-5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24.49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24575,'26'0'0,"3"0"0,2 0 0,-1 0 0,5 1 0,2 3 0,-2 2 0,1 1 0,-11 0 0,-10-1 0,-9-3 0,-3-1 0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25.85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24575,'36'0'0,"5"0"0,3 0 0,-3 0 0,3 0 0,4 0 0,6 0 0,14 0 0,2 0 0,4 0 0,1 2 0,-1 1 0,-5 1 0,-6 1 0,-8 0 0,-9 0 0,-8 0 0,-13 0 0,-9-1 0,-7-1 0,-6 0 0,-1-1 0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27.9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24575,'30'0'0,"3"0"0,1 0 0,-5 0 0,0 0 0,-5 0 0,-5 0 0,1 0 0,-9 0 0,-6 0 0,-2 0 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31.57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24575,'60'0'0,"3"0"0,-5 0 0,-10 0 0,-7 0 0,-9 0 0,-8 0 0,-2 0 0,-13 0 0,-6 0 0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33.27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5 24575,'39'0'0,"11"0"0,19 0 0,-6 0 0,-1 0 0,-7 0 0,-8 0 0,-1 0 0,-16 0 0,-15 0 0,-11-2 0,-4-1 0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35.1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10 24575,'20'0'0,"-1"0"0,-5 0 0,-2 0 0,3 0 0,3 0 0,4 0 0,6 0 0,0 0 0,0 0 0,-1 0 0,-1 0 0,-2 0 0,-3 0 0,-1 0 0,-2 0 0,-1 0 0,1 0 0,0 0 0,1 0 0,0 0 0,-1 0 0,0 0 0,-1 0 0,-1 0 0,0 0 0,0-1 0,1 1 0,1-1 0,3 0 0,3 1 0,2 0 0,3 0 0,0-1 0,0 0 0,-1-1 0,-1 0 0,-3 2 0,-1 0 0,-2 0 0,-3 0 0,-2 0 0,-4 0 0,-4 0 0,-2 0 0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37.73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24575,'29'0'0,"9"0"0,12 0 0,-4 0 0,5 0 0,0 0 0,-3 0 0,2 0 0,-16 0 0,-14 0 0,-8 0 0,-8 0 0,-2 0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39.63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2 24575,'47'0'0,"8"0"0,12 0 0,-7 0 0,-4 0 0,-7 0 0,-10 0 0,-2 0 0,-18 0 0,-11-1 0,-6 1 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41.10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24575,'24'0'0,"3"0"0,1 0 0,-1 0 0,4 0 0,3 0 0,3 0 0,8 0 0,-3 0 0,-1 0 0,-4 0 0,-3 0 0,-2 0 0,-3 0 0,-4 0 0,-4 0 0,-5 0 0,-4 0 0,-3 1 0,-5 0 0,-18 0 0,10 0 0,-12-2 0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44.42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24575,'42'0'0,"7"0"0,6 0 0,-7 0 0,-2 0 0,-5 0 0,-8 2 0,-3 0 0,-16-1 0,-8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07.5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24575,'37'0'0,"5"0"0,7 0 0,-3 0 0,10 0 0,4 0 0,12 0 0,14 0 0,-3 0 0,2 0 0,-9 1 0,-6 1 0,-11 0 0,-18 1 0,-19-1 0,-11-2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46.3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24575,'24'0'0,"5"0"0,8 0 0,-2 0 0,7 0 0,2 0 0,4 0 0,4 0 0,-9 0 0,-9 0 0,-13 0 0,-11 0 0,-6 0 0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48.1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24575,'21'0'0,"2"0"0,0 0 0,-2 0 0,5 0 0,3 0 0,5 0 0,8 0 0,0 0 0,2 0 0,0 0 0,-1 0 0,2 0 0,0 0 0,-2 0 0,0 0 0,-2 0 0,0 1 0,-2-1 0,-3 2 0,-2 0 0,-4 1 0,-2-1 0,0-1 0,1 1 0,1 0 0,1-1 0,0 0 0,-3 0 0,-2-1 0,-2 2 0,0-1 0,-1 0 0,0-1 0,-2 1 0,-3 0 0,-3-1 0,-2 1 0,-1-1 0,-1 0 0,0 0 0,-3 0 0,-1 1 0,-2 1 0,-2 1 0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50.93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24575,'24'0'0,"0"0"0,-2 0 0,-4 0 0,-1 0 0,-2 0 0,-3 0 0,1 0 0,-5 0 0,-3 0 0,-1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52.5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24575,'40'2'0,"9"0"0,11-2 0,-4 0 0,8 0 0,-2 0 0,-6 0 0,3 0 0,-22 0 0,-11 0 0,-11 1 0,-8 0 0,-4 0 0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0:54.10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24575,'28'1'0,"3"0"0,3-1 0,-2 0 0,8 0 0,5 0 0,7 0 0,9 0 0,-1 0 0,3 0 0,1 0 0,4 0 0,2 0 0,2 0 0,2 0 0,0 0 0,-3 0 0,-2 0 0,-6 0 0,-4 0 0,-5 0 0,-5 1 0,-2 0 0,-3 0 0,-1-1 0,-4 0 0,-5 0 0,-5 0 0,-3 0 0,-3 0 0,-3 0 0,-2 0 0,-5 0 0,-3 0 0,-2 0 0,-4 0 0,0-1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10.71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24575,'31'0'0,"3"0"0,1 0 0,2 0 0,-4 0 0,-5 0 0,-8 0 0,-9 0 0,-6 0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12.40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24575,'53'2'0,"6"-2"0,-1 0 0,-9 0 0,-4 0 0,-9 0 0,-6 0 0,-5 0 0,-13 0 0,-8 0 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13.98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33 24575,'24'2'0,"6"-2"0,2 0 0,-3 0 0,1 0 0,1 0 0,4 0 0,7 0 0,1 0 0,-3 0 0,-3 0 0,-1 0 0,-2-2 0,-2-1 0,-1 0 0,-1 0 0,1 0 0,-1 1 0,1-1 0,-2 0 0,0 0 0,-1 1 0,-1 0 0,0-1 0,0 2 0,-2 0 0,-3 0 0,-5 1 0,-4 0 0,-4 0 0,-4 0 0,-2 0 0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16.4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24575,'20'0'0,"-3"0"0,-4 0 0,-5 0 0,-1 0 0,-3 0 0,1 0 0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18.05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24575,'43'0'0,"8"0"0,5 0 0,-8 0 0,-6 0 0,-12 0 0,-7 0 0,-6 0 0,-12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09.4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1 149 24575,'22'0'0,"4"0"0,3 0 0,-2 0 0,4-1 0,5 0 0,6-1 0,8 1 0,5 0 0,1-2 0,4 0 0,2-2 0,1 1 0,4-2 0,1 0 0,2 1 0,9 0 0,4-1 0,6-2 0,5 0 0,-5-2 0,-1 0 0,-1 0 0,-6 0 0,-4 1 0,-5 1 0,-5 1 0,-2 1 0,-7 1 0,-6 1 0,-10 1 0,-11 2 0,-11 0 0,-13 1 0,-5 0 0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20.1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74 24575,'22'0'0,"0"0"0,-4 0 0,0 0 0,3 0 0,2 0 0,2-1 0,6-1 0,-1-1 0,0 1 0,1-1 0,1 1 0,1-1 0,-1 1 0,-2-1 0,0 1 0,-1 0 0,1 0 0,4-1 0,2 0 0,0 0 0,-2 0 0,-3 0 0,-3 0 0,-1 0 0,-2 1 0,1 1 0,-1-1 0,-1 1 0,-2 0 0,-3 0 0,0-1 0,-1 0 0,2 0 0,1 1 0,1 0 0,1-1 0,0 2 0,0-2 0,1 1 0,-2 0 0,-1 0 0,-2 0 0,0 0 0,-1 1 0,-2 0 0,-2 0 0,-3 0 0,-4 0 0,-2 0 0,-1 1 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23.2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24575,'31'0'0,"-2"0"0,-6 0 0,-7 0 0,-2 0 0,-3 0 0,-2 0 0,1 0 0,-6 0 0,-1 0 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25.04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24575,'32'0'0,"4"0"0,8 0 0,-2 0 0,4 0 0,6 0 0,0 0 0,8 0 0,-8 0 0,-13 0 0,-11 0 0,-11 0 0,-9 0 0,-4 0 0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26.43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24575,'24'1'0,"6"0"0,3-1 0,-4 0 0,4 0 0,0 0 0,4 0 0,9 0 0,-1 0 0,2 0 0,-2 0 0,0 0 0,-2 0 0,-4 0 0,-2 0 0,-4 0 0,-4 0 0,-5 0 0,-4 0 0,-2 0 0,-3-1 0,-1 0 0,-2 1 0,-3 0 0,0 0 0,-3 0 0,-2 0 0,-1 0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28.94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24575,'21'0'0,"1"0"0,-1 0 0,-3 0 0,4 0 0,4 0 0,4 0 0,7 0 0,-1 0 0,-1 0 0,-6 0 0,-6 0 0,-7 2 0,-5-1 0,-6 0 0,-3 0 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30.81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 24575,'29'0'0,"13"0"0,17 0 0,1 0 0,8 0 0,-1 0 0,-4 0 0,5 0 0,-18 0 0,-10 0 0,-12-1 0,-11 1 0,-9-2 0,-4 1 0,-5 1 0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33.51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67 24575,'22'0'0,"-2"0"0,-5 0 0,-1 0 0,5 0 0,6-1 0,4-2 0,4 0 0,0-1 0,1 1 0,-2 1 0,1 0 0,-2 0 0,-3 0 0,-4 0 0,-1 0 0,-2-1 0,-2 0 0,1 1 0,0 1 0,-1-1 0,0 0 0,-2 1 0,0-1 0,0 1 0,-1 0 0,-1 0 0,0-1 0,-1 1 0,-1 0 0,0 0 0,0 1 0,0 0 0,0 0 0,1 0 0,0 0 0,1 0 0,0-1 0,0 0 0,0 0 0,1 1 0,-1 0 0,1 0 0,-1 0 0,0 0 0,1-1 0,1 0 0,-1 1 0,1-2 0,0 2 0,-2-1 0,1 0 0,-1 0 0,-2 0 0,0 0 0,0 0 0,1 0 0,1 0 0,2 0 0,1 0 0,-1 1 0,-1 0 0,-2 0 0,-2 0 0,-4 0 0,-1 0 0,-2 0 0,-1 0 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38.91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24575,'24'0'0,"7"0"0,5 0 0,-3 0 0,0 0 0,-3 0 0,-4 0 0,0 0 0,-10 0 0,-8 0 0,-3 0 0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40.63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74 24575,'16'1'0,"0"0"0,-4-1 0,1 0 0,2 0 0,5 0 0,3-1 0,6 0 0,1-1 0,2-1 0,2 0 0,1 0 0,-3 1 0,-2-1 0,-2-1 0,0 0 0,0 0 0,2-1 0,-2 1 0,0 1 0,-1 0 0,-2-1 0,-1 1 0,1 0 0,0 0 0,2 0 0,2 0 0,1 1 0,-2-1 0,-3 2 0,-5-1 0,-4 1 0,-4 1 0,-3-1 0,-3 1 0,-3-1 0,-1 1 0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43.50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24575,'35'0'0,"6"0"0,0 0 0,-4 0 0,-1 0 0,-5 0 0,-5 0 0,-2 0 0,-14 0 0,-6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07.14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1580 158 24575,'-6'0'0,"1"-1"0,0 0 0,0 0 0,0 0 0,-6-3 0,-17-4 0,-2 4 0,-35 2 0,39 2 0,0-2 0,-33-5 0,-3-1 0,-1 2 0,1 2 0,-76 7 0,28-1 0,25-4 0,-94 4 0,116 9 0,43-7 0,-30 3 0,29-5 0,1 0 0,0 1 0,-28 8 0,37-8 0,1 1 0,-1 0 0,1 1 0,1 0 0,-1 1 0,1 0 0,0 0 0,-9 8 0,-20 23 0,-48 61 0,34-36 0,35-44 0,4-4 0,1 1 0,-14 20 0,22-29 0,1 0 0,0 1 0,0-1 0,0 1 0,1 0 0,0 0 0,0 0 0,1 0 0,-1 12 0,0 44 0,8 73 0,-4-129 0,-1 0 0,1-1 0,0 1 0,1-1 0,0 1 0,0-1 0,0 0 0,0 0 0,1 0 0,0 0 0,0-1 0,1 0 0,0 0 0,5 5 0,20 25 0,-16-19 0,1 0 0,0-1 0,29 22 0,7 6 0,-40-34 0,1 0 0,0-1 0,0-1 0,1 0 0,-1 0 0,20 6 0,-12-5 0,29 17 0,174 90 0,-211-110 0,0 2 0,0 0 0,20 16 0,-23-16 0,1 0 0,1 0 0,-1 0 0,17 6 0,-2-3 0,131 46 0,-123-45 0,0-3 0,62 8 0,-34-10 0,292 16 0,-291-22 0,69-3 0,-112 1 0,0 0 0,0-2 0,0 0 0,32-12 0,34-14 0,23-10 0,-101 36 0,0 0 0,0-1 0,0 0 0,-1 0 0,0 0 0,0-1 0,0 0 0,5-7 0,15-15 0,-21 24 0,1 0 0,-1 0 0,1 1 0,0 0 0,0 0 0,0 0 0,0 1 0,13-4 0,-12 5 0,-1-1 0,0 0 0,0 0 0,0-1 0,0 0 0,0 0 0,0 0 0,-1-1 0,1 0 0,6-6 0,33-42 0,-30 33 0,1 1 0,0 1 0,2 0 0,31-23 0,-31 27 0,-1 0 0,0-1 0,20-22 0,-29 27 0,0 1 0,-1-1 0,0-1 0,-1 0 0,0 0 0,-1 0 0,0 0 0,4-12 0,-5 8 0,-2 0 0,1 0 0,-2 0 0,0-25 0,-7-56 0,6 91 0,-2-9 0,0-1 0,-2 1 0,1-1 0,-2 1 0,-9-22 0,-38-59 0,48 87 0,-10-12 0,0 0 0,-1 1 0,-1 0 0,-26-22 0,-10-10 0,36 34 0,-1 0 0,-1 2 0,-1 0 0,-24-14 0,-84-40 0,97 53 0,-77-31 0,23 11 0,67 28 0,-1 0 0,0 2 0,0 0 0,-1 0 0,-30-2 0,-94 4 0,102 3 0,-149 1-1365,167-1-5461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46.4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24575,'30'0'0,"8"0"0,4 0 0,-7 0 0,-3 0 0,-7 0 0,-6 0 0,-4 0 0,-9 0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48.1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24575,'46'0'0,"1"0"0,-1 0 0,-5 0 0,0 0 0,1 0 0,-2 0 0,6 0 0,-7 0 0,-8 0 0,-7 0 0,-8 0 0,-9 0 0,-3 0 0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49.9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19 24575,'33'0'0,"2"0"0,-1 0 0,-5 0 0,3 0 0,1 0 0,4 0 0,6 0 0,-2 0 0,-2 0 0,-3 0 0,-4 0 0,-2 0 0,-2 0 0,-1-1 0,0 0 0,-1 0 0,1 1 0,-1-2 0,1 1 0,-1-1 0,-2 1 0,0 0 0,-2 0 0,-1 0 0,-4 1 0,-5 0 0,-3 0 0,-5-3 0,-1-1 0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52.68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24575,'26'0'0,"0"0"0,-4 0 0,-1 0 0,2 0 0,0 0 0,-2 1 0,0-1 0,-7 1 0,-7 0 0,-4-1 0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54.7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18 24575,'26'0'0,"1"0"0,-6 0 0,-3 0 0,1 0 0,1 0 0,4 0 0,5 0 0,1 0 0,-1 0 0,-1-1 0,0 0 0,-2 0 0,0 0 0,-2 0 0,0 0 0,-1 0 0,-2 1 0,0-1 0,-1 0 0,-1 1 0,0-1 0,-3 0 0,1 1 0,0-1 0,0 0 0,1 0 0,1 1 0,-1-1 0,-1 1 0,-1-1 0,-2 0 0,0 1 0,-2 0 0,-1 0 0,-1 0 0,-3 0 0,-1 0 0,-2 0 0,-1-1 0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56.85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24575,'46'0'0,"-2"0"0,-2 0 0,-10 0 0,-6 0 0,-6 0 0,-11 0 0,1 0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1:59.63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24575,'23'0'0,"4"0"0,-1 0 0,1 0 0,7 0 0,5 0 0,7 0 0,10 0 0,-3 0 0,-5 0 0,-10 0 0,-12 0 0,-13 0 0,-8 0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01.65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24575,'25'0'0,"6"0"0,14 0 0,0 0 0,15 0 0,6 0 0,-5 0 0,1 0 0,-24 0 0,-17 0 0,-12 0 0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04.00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54 24575,'18'0'0,"2"0"0,-2 0 0,-2 0 0,3 0 0,2 0 0,2 0 0,5 0 0,-1-2 0,0 1 0,0-1 0,1-1 0,-1 1 0,2-1 0,1 0 0,-1 1 0,1 0 0,-2 1 0,0 0 0,0-1 0,-1 1 0,-2 0 0,-1 0 0,-2 1 0,-2 0 0,-1 0 0,-1 0 0,-1 0 0,1 0 0,0 0 0,-1 0 0,1 0 0,-1 0 0,-1 0 0,2-1 0,-1 0 0,4-1 0,1 0 0,2-1 0,3 0 0,0 0 0,-1 1 0,-1 0 0,-1 1 0,-2-2 0,-3 2 0,-2-1 0,-4 2 0,-2 0 0,-3 0 0,-2 0 0,-1 0 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07.8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24575,'33'0'0,"3"0"0,6 0 0,2 0 0,3 0 0,-3 0 0,-7 0 0,-7 0 0,-11 0 0,-10 0 0,-6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7:14.406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1257 118 24575,'-1'-1'0,"1"0"0,0 0 0,-1 0 0,1 0 0,-1 0 0,1 1 0,-1-1 0,1 0 0,-1 0 0,0 1 0,1-1 0,-1 0 0,0 1 0,0-1 0,1 1 0,-1-1 0,0 1 0,0-1 0,0 1 0,0 0 0,0-1 0,1 1 0,-1 0 0,0-1 0,0 1 0,-2 0 0,-30-5 0,28 5 0,-182-3 0,111 4 0,60-1 0,0 2 0,0 0 0,1 1 0,-1 0 0,-23 9 0,-73 35 0,49-19 0,46-20 0,0 2 0,1-1 0,0 2 0,-19 16 0,-19 13 0,-1 1 0,39-28 0,-2 0 0,-19 11 0,-181 116 0,119-72 0,96-66 0,-1 0 0,1 0 0,0 0 0,0 0 0,0 1 0,1 0 0,-1-1 0,1 1 0,-1 0 0,1 0 0,0 1 0,0-1 0,0 0 0,1 1 0,-1-1 0,0 4 0,1-3 0,1 0 0,0-1 0,0 1 0,0 0 0,1-1 0,-1 1 0,1-1 0,0 1 0,0-1 0,0 1 0,0-1 0,1 0 0,0 1 0,-1-1 0,1 0 0,4 5 0,1 2 0,1-1 0,0 0 0,1-1 0,-1 1 0,2-2 0,-1 1 0,1-1 0,0-1 0,17 9 0,9 1 0,60 18 0,-70-25 0,28 7 0,35 13 0,-43-10 0,84 32 0,-110-45 0,0-1 0,0-1 0,0 0 0,38 0 0,79 6 0,6 1 0,-3 0 0,4 1 0,687-13 0,-795-1 0,62-12 0,-63 9 0,19-7 0,101-34 0,-4-1 0,-124 42 0,-18 4 0,0-1 0,1 0 0,8-4 0,-15 5 0,0-1 0,0 1 0,0-1 0,0 0 0,0 0 0,-1 0 0,1 0 0,0 0 0,-1-1 0,0 1 0,0-1 0,4-4 0,7-12 0,24-27 0,-23 31 0,-2 0 0,21-33 0,-24 31 0,0-1 0,-1-1 0,-1 0 0,-1 0 0,0 0 0,3-31 0,-7 41 0,-1 0 0,-1-1 0,1 1 0,-2-1 0,1 1 0,-1-1 0,-1 1 0,0 0 0,0-1 0,-1 1 0,0 0 0,0 0 0,-1 1 0,0-1 0,-10-14 0,7 15 0,-1 0 0,0 0 0,-11-8 0,10 9 0,1-1 0,-16-16 0,-7-20 0,26 34 0,-2 0 0,1 1 0,-1 0 0,-1 0 0,1 1 0,-1 0 0,-19-14 0,-96-55 0,91 60 0,-1 1 0,-1 1 0,0 3 0,-1 0 0,0 2 0,-1 2 0,-45-5 0,2 5 0,-1 4 0,-102 8 0,-6 18 0,117-11 0,-100 2 0,143-12 86,0 1-1,0 1 0,-45 12 1,-76 35-1793,126-42-5119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09.95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24575,'26'0'0,"8"0"0,5 0 0,-5 0 0,-2 0 0,-8 0 0,-11 0 0,-1 0 0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12.13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13 24575,'22'0'0,"-1"0"0,-3 0 0,-2 0 0,4 0 0,3 0 0,4 0 0,8 0 0,2 0 0,2 0 0,-1 0 0,-2 0 0,-3 0 0,-3 0 0,-2 0 0,0 0 0,1 0 0,-1 0 0,0 0 0,-2 0 0,-2 0 0,-1 0 0,-2 0 0,-1 0 0,0 0 0,2 0 0,0 0 0,1 0 0,-1 0 0,-1 0 0,1 0 0,0 0 0,1 0 0,1 0 0,2 0 0,2 0 0,1 0 0,1 0 0,-2 0 0,0 0 0,-2 0 0,-1 0 0,1 0 0,-2 0 0,1 0 0,-1 0 0,-1 0 0,0 0 0,-2 0 0,-1 0 0,-1 0 0,0 0 0,3 0 0,1 0 0,2-1 0,1 1 0,0-2 0,0 0 0,0 1 0,-3-1 0,-2 1 0,-2 1 0,-3-1 0,-1 1 0,-4 0 0,-2 0 0,-3 0 0,-2-1 0,-1 0 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14.44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24575,'34'0'0,"5"0"0,5 0 0,-2 0 0,5 0 0,-1 0 0,-3 0 0,-1 0 0,-16 0 0,-13 0 0,-8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16.12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24575,'44'0'0,"1"0"0,4 0 0,-8 0 0,-9 0 0,-7 0 0,-9 0 0,-5 0 0,-7 0 0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18.0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49 24575,'26'0'0,"-2"0"0,-3 0 0,-4 0 0,5 0 0,6 0 0,6 0 0,9 0 0,3 0 0,3 0 0,2 0 0,-1 0 0,-3 0 0,-3 0 0,-2 0 0,-2 1 0,-1 0 0,0 0 0,0-1 0,1 0 0,0 0 0,1 0 0,1 0 0,-1 0 0,-1 0 0,-3 0 0,-5 0 0,-3 0 0,-4 0 0,-1-2 0,0 1 0,1-2 0,-1 2 0,0-1 0,-2 1 0,-2-1 0,-1 1 0,1 0 0,-2 0 0,2 0 0,0 0 0,1-1 0,2 1 0,0-1 0,0 1 0,-1-1 0,0 0 0,-1 0 0,-1 0 0,-1 1 0,-1-1 0,-1 0 0,-1 2 0,-2-1 0,-2 0 0,0 0 0,-2 1 0,-2 0 0,-1-1 0,-2 0 0,-2-4 0,-1 0 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19.97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24575,'29'0'0,"9"0"0,9 0 0,-1 0 0,12 0 0,9 0 0,14 0 0,18 0 0,-48 0 0,-1 1 0,48 1 0,-6 1 0,-6-1 0,-3-1 0,-3-1 0,1 0 0,-2 0 0,-4 0 0,-7 0 0,-9 0 0,-11 0 0,-9 0 0,-7 0 0,-9 1 0,-6 0 0,-6 0 0,-4 1 0,-2 0 0,0 0 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22.48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24575,'25'0'0,"0"0"0,-3 0 0,-3 0 0,0 0 0,-1 0 0,-2 0 0,-1 0 0,-7 0 0,-5 0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24.02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24575,'34'0'0,"-1"0"0,0 0 0,-6 0 0,0 0 0,-1 0 0,-6 0 0,-3 0 0,-10 0 0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25.3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24575,'25'0'0,"5"0"0,1 0 0,-1 0 0,3 0 0,5 0 0,6 0 0,9 0 0,-2 0 0,-2 0 0,3 0 0,-1 0 0,2 0 0,-2 0 0,-4 0 0,1 0 0,-1 0 0,1 0 0,-2 0 0,-5 0 0,-5 0 0,-5 0 0,-7 0 0,-5 0 0,-5 0 0,-5 1 0,-5 0 0,0 1 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27.82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24575,'22'0'0,"0"0"0,1 0 0,-4 0 0,2 0 0,0 0 0,2 1 0,4 1 0,-4 3 0,-10-2 0,-5-1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15.415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24575,'61'0'0,"15"0"0,16 0 0,1 0 0,-43 0 0,1 0 0,3 0 0,0 0 0,1 0 0,0 0 0,5 0 0,-2 0 0,41 0 0,-26 1 0,-23 0 0,-27 1 0,-14-1 0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29.85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24575,'37'0'0,"11"0"0,15 0 0,-7 0 0,0 0 0,-11 0 0,-11 0 0,-2 0 0,-18 0 0,-9 0 0,-4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22:31.10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24575,'34'0'0,"6"0"0,9 0 0,-2 0 0,13 0 0,9 0 0,5 0 0,9 0 0,-12 0 0,-12 0 0,-16 0 0,-11 0 0,-12 0 0,-8 0 0,-5 0 0,-4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4:19.1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1737 250 24575,'-36'-17'0,"0"1"0,-62-18 0,83 30 0,1-1 0,0 0 0,1-1 0,-24-13 0,-45-40 0,68 50 0,0-1 0,0 2 0,-1 0 0,0 0 0,0 2 0,0 0 0,-1 1 0,-18-4 0,3 3 0,-1 2 0,0 1 0,-40 2 0,29 1 0,13-2 0,0 3 0,0 0 0,0 2 0,0 1 0,-32 9 0,47-7 0,1 0 0,-26 16 0,28-15 0,-1 0 0,0 0 0,-23 7 0,14-7 0,0 1 0,0 1 0,1 1 0,0 0 0,1 2 0,0 0 0,1 2 0,-32 28 0,-17 17 0,42-39 0,2 2 0,-36 39 0,27-21 0,-1-3 0,-70 58 0,98-88 0,0-1 0,0 1 0,0 0 0,1 0 0,0 0 0,1 1 0,-5 9 0,-20 30 0,25-41 0,0 1 0,0-1 0,1 1 0,0 0 0,0 0 0,0 0 0,1 0 0,0 1 0,1-1 0,0 1 0,0-1 0,0 1 0,1-1 0,0 1 0,1 0 0,1 8 0,1 6 0,2 0 0,0-1 0,1 0 0,12 27 0,-11-36 0,-1 0 0,2 0 0,-1-1 0,2 0 0,0 0 0,0-1 0,16 14 0,-12-12 0,-1 1 0,0 0 0,18 27 0,-23-29 0,-2 2 0,1-1 0,3 15 0,-6-16 0,1 0 0,0-1 0,1 0 0,0 0 0,8 13 0,-3-11 0,-1 2 0,2-1 0,-1 0 0,20 16 0,-20-19 0,-1 1 0,1 0 0,-2 0 0,1 1 0,10 22 0,-9-17 0,0-1 0,15 18 0,-19-28 0,0 0 0,1 0 0,0-1 0,-1 0 0,10 4 0,-9-5 0,-1 0 0,1 1 0,-1-1 0,0 1 0,-1 0 0,9 10 0,3 7 0,33 34 0,-41-47 0,1-1 0,0-1 0,0 1 0,0-2 0,1 1 0,15 5 0,23 9 0,125 59 0,-151-68 0,1-2 0,0 0 0,1-2 0,0 0 0,32 4 0,-16-6 0,1-2 0,64-2 0,-54 0 0,82 12 0,-94-8 0,72 13 0,-67-9 0,91 6 0,-17-16 0,-37 0 0,110 13 0,-154-8 0,0-1 0,-1-2 0,1-2 0,0-1 0,0-2 0,-1-2 0,1-1 0,67-22 0,-4-2 0,28-10 0,-110 32 0,1 0 0,-2-2 0,1 0 0,25-20 0,-22 17 0,0 0 0,0 1 0,1 1 0,1 1 0,42-12 0,46-19 0,-106 38 0,-1 1 0,0-1 0,0 0 0,0-1 0,0 1 0,0-1 0,-1 0 0,0 0 0,0 0 0,0-1 0,4-5 0,-4 2 0,1 0 0,-2 0 0,1-1 0,-1 1 0,0-1 0,2-13 0,3-4 0,0 1 0,2 0 0,1 1 0,28-45 0,10-23 0,-35 58 0,-1-1 0,-2 0 0,-1-1 0,-2 0 0,-2-1 0,-1 0 0,-1 0 0,-3-50 0,-1 70 0,-1 0 0,0 0 0,-5-21 0,4 32 0,0 0 0,0 0 0,0 1 0,0-1 0,-1 0 0,0 1 0,0 0 0,0 0 0,-1 0 0,0 0 0,0 0 0,-7-6 0,-7-3 0,0 1 0,0 1 0,-36-17 0,-65-22 0,30 14 0,-10-8 0,-231-101 0,284 124 0,0-2 0,2-3 0,-45-34 0,44 29 0,-1 2 0,-71-34 0,79 47 0,0 3 0,-1 1 0,0 1 0,-1 3 0,-1 1 0,1 2 0,-1 1 0,-63 2 0,-202 7-1365,286-4-5461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16.92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1 24575,'36'0'0,"7"0"0,21 0 0,-2 0 0,20 0 0,-33 0 0,3 0 0,8 0 0,3 0 0,11 0 0,2 0 0,-5 0 0,-2 0 0,-3 0 0,-2 0 0,-6 0 0,-3 0 0,41 1 0,-14 2 0,-15 2 0,-17 0 0,-16-1 0,-18-1 0,-9-2 0,-8-1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3:20.186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60 24575,'26'0'0,"0"0"0,4 0 0,-2 0 0,6 0 0,12 0 0,7 0 0,12 0 0,-1 0 0,-1 0 0,1 0 0,2 0 0,1 0 0,0 0 0,-2 0 0,-2 0 0,0 0 0,1 0 0,0 0 0,-2 0 0,-3 0 0,-5 0 0,-2 0 0,2 0 0,2-3 0,3-1 0,3 0 0,0-1 0,-2 0 0,-5 1 0,-2 0 0,-5 1 0,-2 2 0,-2 0 0,-2 0 0,-2 0 0,-1-2 0,-1-1 0,0 1 0,1-1 0,-2 2 0,0 0 0,-2 0 0,-2 0 0,-1 1 0,0 0 0,-1 1 0,0 0 0,-2 0 0,0 0 0,-1 0 0,-1 0 0,-2 0 0,-1 0 0,-3 0 0,-3 0 0,-4 0 0,-3 0 0,-1 0 0,-2 0 0,1 0 0,-1 0 0,-3 0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36:59.13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1150 181 24575,'-111'-2'0,"-121"4"0,210 2 0,0 0 0,0 2 0,1 0 0,0 1 0,-26 13 0,-13 4 0,44-17 0,0 1 0,1 1 0,0 0 0,0 1 0,1 1 0,-15 14 0,6-6 0,-25 16 0,34-24 0,0 0 0,1 1 0,0 0 0,1 1 0,-21 29 0,16-20 0,-27 27 0,25-30 0,1 0 0,1 1 0,0 1 0,2 1 0,0 0 0,2 1 0,0 0 0,-13 38 0,-1-3 0,17-36 0,-10 27 0,13-30 0,2 0 0,0 1 0,1-1 0,1 1 0,-1 29 0,3-7 0,0-20 0,0 1 0,2-1 0,6 42 0,-1-48 0,0-1 0,1 0 0,1 0 0,0-1 0,1 0 0,19 23 0,-14-19 0,6 9 0,0-1 0,35 32 0,45 48 0,-82-92 0,1-1 0,-1-1 0,2 0 0,0-2 0,40 16 0,9 5 0,-25-8 0,4 3 0,2-1 0,1-3 0,96 28 0,-90-38 0,0-4 0,87 3 0,116-13 0,-226 1 0,430-33 0,-358 24 0,95-16 0,-159 17 0,-1-2 0,69-27 0,-42 13 0,1 4 0,114-21 0,-116 29 0,0-3 0,-1-2 0,66-29 0,-111 36 0,-1-1 0,0-1 0,24-19 0,24-16 0,189-124 0,-234 156 0,1-2 0,0-2 0,32-36 0,-9 9 0,-30 31 0,-1-1 0,-1 0 0,0-1 0,15-26 0,-24 33 0,0 0 0,0 0 0,-1-1 0,-1 0 0,0 0 0,0-1 0,-2 1 0,1-1 0,0-18 0,-2-10 0,-2-1 0,-2 0 0,-2 1 0,-14-63 0,10 81 0,0-1 0,-1 1 0,-1 1 0,-1 0 0,-24-32 0,16 24 0,-5-7 0,-44-50 0,50 65 0,-1 2 0,-33-27 0,41 38 0,-1 0 0,0 1 0,0 0 0,-1 1 0,0 1 0,-20-7 0,-33-7 0,0 3 0,-2 3 0,-112-8 0,-181-3 0,89 3 0,173 14 0,-152-6 0,-313 15 0,537 0 0,-47 9 0,44-5 0,-35 1 0,57-6 0,1 1 0,-1-1 0,0 2 0,0-1 0,0 1 0,-15 6 0,19-6 0,0 1 0,1 0 0,-1 0 0,1 0 0,-1 0 0,1 0 0,0 1 0,0 0 0,1 0 0,-1 0 0,1 0 0,-5 8 0,-39 52-1365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15.569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24575,'41'0'0,"1"0"0,-1 0 0,-6 0 0,3 0 0,5 0 0,3 0 0,6 1 0,-8 1 0,-9 2 0,-7 0 0,-6-1 0,-5 0 0,-6-1 0,-4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17.258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16 24575,'36'0'0,"1"0"0,-6 0 0,-4 0 0,-3 0 0,1-1 0,4-1 0,8-2 0,0 0 0,4 1 0,2 2 0,1 1 0,1 0 0,-2 0 0,-1 0 0,-2 0 0,-3 0 0,-1 0 0,-2 0 0,-3 0 0,-6 0 0,-12 0 0,-5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18.99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24575,'27'0'0,"4"0"0,6 0 0,1 0 0,10 0 0,9 0 0,8 2 0,10 3 0,-3 2 0,-2 1 0,-5-3 0,-3-1 0,-4-1 0,0-2 0,-2 1 0,-2-1 0,0 1 0,-3-1 0,0-1 0,1 0 0,-1 0 0,-1 0 0,-4 0 0,-3 0 0,-4 0 0,-3 0 0,-1 0 0,-3 0 0,-1 0 0,-4 0 0,-3 0 0,-4 0 0,-4 0 0,-1 0 0,-2 0 0,0 0 0,-2 0 0,-5 0 0,-2 0 0,-3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21.490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24575,'29'0'0,"2"0"0,2 0 0,-5 0 0,0 0 0,-1 0 0,0 0 0,6 0 0,-2 0 0,-2 0 0,0 0 0,1 0 0,2 0 0,0 1 0,-4 0 0,-7 1 0,-9 0 0,-5-1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24.22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10 24575,'22'0'0,"1"0"0,5-2 0,0 0 0,6-1 0,14 2 0,8 0 0,15 0 0,-3 1 0,-8 0 0,-9 0 0,-12 0 0,-10 0 0,-14 0 0,-7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26.007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24575,'26'0'0,"17"0"0,17 0 0,2 0 0,5 0 0,0 0 0,-2 0 0,9 0 0,-17 0 0,-16 0 0,-20 0 0,-11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28.4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24575,'21'2'0,"2"0"0,3-2 0,-4 0 0,6 0 0,4 0 0,3 0 0,9 0 0,-2 1 0,-3 0 0,-1 1 0,-2-1 0,0-1 0,1 0 0,1 0 0,0 0 0,0 0 0,-2 0 0,0 0 0,-3 0 0,-2 0 0,-1 0 0,-2 0 0,1 0 0,1 0 0,2 0 0,0 0 0,2 0 0,1 0 0,-1 0 0,1 0 0,0 0 0,-1 0 0,1 0 0,0 0 0,2 0 0,1 0 0,0 0 0,0 0 0,0 0 0,0 0 0,-1 0 0,0 0 0,-3 0 0,-2 0 0,-1 0 0,-1 0 0,1 0 0,0 0 0,2 0 0,1 0 0,2 0 0,-2 0 0,2 0 0,-1 0 0,-3 0 0,1 0 0,-2 0 0,0 0 0,0 0 0,-1 0 0,-3 0 0,-3 0 0,-4 1 0,-5 0 0,-8 0 0,-2 0 0,-7-1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38:03.191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4 24575,'23'-2'0,"-2"0"0,-6 2 0,-4 0 0,0 0 0,1 0 0,1 0 0,4 0 0,0 0 0,-1 0 0,0 0 0,-1 0 0,-1 0 0,1 0 0,0 0 0,0 0 0,-1 0 0,0 0 0,-1 0 0,0 0 0,1 0 0,0 0 0,0 0 0,1 0 0,-1 0 0,0 0 0,0 0 0,0 0 0,2 0 0,1 0 0,-1 0 0,3 0 0,0 0 0,0 0 0,0 0 0,0 0 0,-1 0 0,-1 0 0,0 0 0,1 0 0,1 0 0,-1 0 0,2 0 0,1 0 0,-1 0 0,0 0 0,-2 0 0,-2 0 0,0 0 0,-1 0 0,0 0 0,0 0 0,0 0 0,1 0 0,-1 0 0,1 0 0,0 0 0,2 0 0,0 0 0,1 0 0,-1 0 0,-1 0 0,-1 0 0,-1 0 0,1 0 0,1 0 0,1 0 0,-1 0 0,1 0 0,-1 0 0,2 0 0,3 0 0,1 0 0,0 0 0,-1 0 0,1 0 0,0 0 0,0 0 0,-1 0 0,1 0 0,1 0 0,1 0 0,-1 0 0,1 0 0,-2 0 0,0 0 0,0 0 0,-1 0 0,1 0 0,-2 0 0,-1 0 0,0 0 0,-1 0 0,1 0 0,1 0 0,-1 0 0,1 0 0,-2 0 0,0 0 0,0 0 0,-2 0 0,0 0 0,-1 0 0,1 0 0,0 1 0,0 0 0,-1 0 0,-1 0 0,-2-1 0,-2 0 0,0 0 0,-1 0 0,0 0 0,-1 0 0,-1 1 0,-2 0 0,-2-1 0,0-2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31.182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16 24575,'25'0'0,"2"-3"0,5 1 0,-3-2 0,2 1 0,4 1 0,8 1 0,13 1 0,2 0 0,4 0 0,4 3 0,1 1 0,2 2 0,-2 1 0,-3-1 0,-2-1 0,-3-3 0,0 0 0,-1-2 0,0 0 0,0 0 0,0 0 0,-1 0 0,-4 0 0,0 0 0,-6 0 0,-2 0 0,-3 0 0,-5 0 0,-4 0 0,-6 0 0,-5 0 0,-4 0 0,-5 0 0,-3 0 0,-4 0 0,-3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36.6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0 24575,'26'0'0,"7"0"0,7 0 0,2 0 0,14 0 0,7 0 0,3 0 0,2 0 0,-34 0 0,-11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38.61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1 1 24575,'29'0'0,"9"0"0,19 0 0,0 0 0,18 0 0,12 0 0,7 0 0,-41 0 0,-1 1 0,31 0 0,-23 2 0,-28-2 0,-17 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40.93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60 24575,'38'0'0,"2"0"0,0 0 0,-6 0 0,2 0 0,1 0 0,2 0 0,5 0 0,-5 0 0,-3 0 0,-1 0 0,-1 0 0,-2 0 0,1 0 0,-4 0 0,0 0 0,-2 0 0,-1 0 0,1 0 0,1 0 0,1 0 0,0-2 0,2 0 0,2-1 0,0 1 0,2 0 0,-1 0 0,-1 0 0,-2 0 0,0 0 0,0 1 0,0 1 0,-1 0 0,1 0 0,-1 0 0,1 0 0,0 0 0,1-1 0,-1 0 0,1-2 0,1-1 0,0 2 0,1-1 0,0 0 0,0 2 0,1-1 0,0 0 0,0-1 0,-1 1 0,-2-1 0,-3 1 0,-3 0 0,-2 1 0,-2 1 0,0 0 0,-2 0 0,-2 0 0,-5 0 0,-2 0 0,-3-2 0,-4 2 0,-2-2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2:44:43.063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0 24575,'40'0'0,"2"0"0,1 0 0,-5 0 0,3 0 0,5 1 0,8 2 0,13 0 0,-1 0 0,1-1 0,0-2 0,1 1 0,2 2 0,-1 0 0,-4 1 0,-11 0 0,-11-1 0,-11-1 0,-8-1 0,-5 0 0,-4 0 0,-3 1 0,-3 0 0,-2-1 0,-4 0 0,-2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2:43.674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2517 30 24575,'-923'0'0,"740"-15"0,17 0 0,-135 16 0,291-1 0,-1 1 0,1 0 0,0 0 0,-1 1 0,1 1 0,0 0 0,0 0 0,-16 8 0,7 0 0,1 0 0,1 1 0,-23 19 0,-50 33 0,71-53 0,0 1 0,1 1 0,0 1 0,1 1 0,1 0 0,0 1 0,-13 18 0,-55 78 0,-32 48 0,92-123 0,2 1 0,-26 61 0,-4 13 0,-9 20 0,54-112 0,0 1 0,2-1 0,0 1 0,-4 36 0,4-13 0,-17 66 0,0-5 0,16-50 0,3-1 0,2 1 0,6 58 0,-1-84 0,1-1 0,2 0 0,0 0 0,2 0 0,1-1 0,2-1 0,0 1 0,1-2 0,2 0 0,27 35 0,-19-32 0,2 0 0,1-2 0,1-1 0,2-1 0,0-2 0,60 36 0,-14-18 0,146 56 0,-99-55 0,127 23 0,-165-44 0,33 8 0,1-5 0,1-5 0,184 3 0,-85-24 0,230 5 0,-241 24 0,-25-2 0,-70-18 0,1-5 0,187-23 0,162-50 0,-424 65 0,-9 2 0,1-1 0,-1-1 0,31-13 0,-21 4 0,-2-1 0,0-3 0,-1 0 0,34-27 0,-51 34 0,37-20 0,3-1 0,-43 22 0,-1 0 0,-1-1 0,0 0 0,16-19 0,44-66 0,-65 85 0,-1 1 0,-1 0 0,-1 0 0,0-1 0,0 0 0,-1-1 0,-1 1 0,-1-1 0,0 0 0,0 1 0,-1-1 0,-1-1 0,-1-21 0,-3-14 0,-2 1 0,-13-60 0,-5 16 0,-50-137 0,-3 53 0,12 33 0,-96-223 0,139 327 0,-2 2 0,-2 1 0,-1 1 0,-2 1 0,-55-55 0,55 67 0,0 2 0,-1 0 0,-1 2 0,-47-22 0,60 33 0,-22-10 0,-2 2 0,1 2 0,-76-16 0,21 6 0,61 16 0,0 1 0,-68-4 0,-71 10 0,123 1 0,4 3 0,-75 14 0,85-11 0,-27 8 0,42-8 0,1-2 0,-32 4 0,39-7 101,-21 0 102,33-1-301,-1 0 0,0 0 0,1-1 0,-1 1-1,1 0 1,-1-1 0,1 1 0,-1-1 0,1 0-1,-1 1 1,1-1 0,-1 0 0,1 0 0,0 0-1,-1 0 1,0-1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2:47.317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2228 146 24575,'-68'-4'0,"-1"-3"0,-126-30 0,98 17 0,12 2 0,-29-5 0,-126-10 0,-100 29 0,192 6 0,124-1 0,-1 1 0,1 1 0,0 1 0,0 2 0,1 0 0,-30 12 0,-131 68 0,74-30 0,90-47 0,0 2 0,1 0 0,0 2 0,1 0 0,-24 22 0,19-12 0,1 1 0,2 1 0,-22 33 0,37-50 0,-12 15 0,2 1 0,0 1 0,2 0 0,-14 38 0,15-22 0,2 0 0,2 0 0,2 1 0,1 0 0,3 0 0,2 45 0,0-47 0,6 100 0,-4-123 0,1-1 0,1 0 0,0 0 0,1 0 0,1-1 0,11 23 0,16 21 0,31 63 0,-50-92 0,0-1 0,2-1 0,0 0 0,3-1 0,0-1 0,27 28 0,-32-40 0,180 187 0,-172-176 0,2-1 0,0-1 0,1-1 0,2-1 0,37 22 0,155 73 0,-194-103 0,44 17 0,1-2 0,91 23 0,154 19 0,24-23 0,-121-19 0,-82-15 0,234-7 0,-218-8 0,-7 3 0,120-2 0,0-22 0,132-36 0,-379 56 0,1-1 0,0-1 0,-1 0 0,0-1 0,0-1 0,-1-1 0,0-1 0,0 0 0,28-22 0,-7 6 0,1 1 0,1 3 0,55-23 0,-63 30 0,23-10 0,-24 12 0,-1-2 0,0 0 0,48-34 0,-71 42 0,0 0 0,0-1 0,-1 1 0,0-2 0,0 1 0,8-16 0,23-54 0,-12 22 0,36-51 0,12-25 0,-65 111 0,1 1 0,-2-2 0,-1 1 0,-1-1 0,4-24 0,-5 11 0,-1-1 0,-1 0 0,-2 0 0,-2 0 0,-7-40 0,6 61 0,-1 1 0,-1-1 0,0 1 0,-1 0 0,0 0 0,-1 1 0,-1 0 0,0 0 0,-18-20 0,-8-4 0,-58-47 0,60 56 0,-44-35 0,42 36 0,2-1 0,-48-51 0,-8-20 0,70 81 0,0 1 0,-1 1 0,-29-19 0,31 24 0,-18-11 0,1-1 0,-40-35 0,62 46 0,-1 0 0,0 1 0,0 0 0,-1 1 0,0 0 0,0 1 0,-1 1 0,0 1 0,0 0 0,-1 0 0,-23-4 0,-157-15 0,12 2 0,-220-23 0,329 39 0,-208-4-1365,258 12-5461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2:56.171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2568 261 24575,'-3'-1'0,"1"1"0,0-1 0,-1 0 0,1 0 0,0 0 0,-1 0 0,1-1 0,0 1 0,0-1 0,-3-2 0,-6-4 0,-18-7 0,0 0 0,-2 2 0,-43-12 0,25 8 0,-145-35 0,99 29 0,60 14 0,-79-23 0,83 22 0,-1 2 0,0 2 0,-1 0 0,-44-1 0,-134 8 0,92 2 0,97-4 0,0 1 0,1 1 0,-1 1 0,0 1 0,1 1 0,-27 9 0,43-11 0,-30 10 0,1 2 0,0 1 0,1 1 0,-31 22 0,-8 17 0,-94 93 0,19-14 0,77-73 0,-122 137 0,142-142 0,-98 83 0,136-127 0,1 1 0,0 0 0,1 1 0,0 0 0,1 0 0,0 1 0,2 0 0,-1 1 0,2-1 0,-6 22 0,9-25 0,0 0 0,1 0 0,1 1 0,0-1 0,0 0 0,1 0 0,1 1 0,0-1 0,5 21 0,-1-10 0,2 0 0,1-1 0,0 0 0,14 24 0,-6-20 0,1-1 0,2 0 0,0-2 0,31 30 0,-20-22 0,38 40 0,152 120 0,-171-159 0,94 49 0,-88-53 0,73 51 0,-108-65 0,1-1 0,1-1 0,32 14 0,73 18 0,-77-28 0,76 36 0,-61-23 0,2-4 0,104 27 0,-117-37 0,36 8 0,0-5 0,120 9 0,321 30 0,-443-45 0,38 3 0,330-14 0,-229-2 0,-159-2 0,-2-3 0,78-17 0,-82 11 0,-1-2 0,103-37 0,-88 24 0,-41 15 0,49-23 0,-24 4 0,115-65 0,-161 85 0,-1 0 0,0-1 0,-1 0 0,0-1 0,-1-1 0,15-24 0,0 3 0,-13 14 0,-1 0 0,-1-1 0,-1-1 0,-1 0 0,0 0 0,-2-1 0,4-24 0,-5 11 0,-1 0 0,-2-1 0,-2 0 0,-4-43 0,1 6 0,2 28 0,-12-86 0,-59-175 0,63 287 0,-1 0 0,0 0 0,-14-18 0,-6-16 0,23 42 0,-1 0 0,0 0 0,0 1 0,-1 0 0,-1 0 0,0 1 0,-11-11 0,-27-29 0,36 38 0,0 0 0,0 1 0,-15-12 0,-96-81 0,73 60 0,38 33 0,0 1 0,-1 1 0,-23-17 0,-54-25 0,-2 4 0,-2 3 0,-2 5 0,-121-34 0,140 50 0,44 13 0,-1 1 0,-57-9 0,-54 12 0,-3-1 0,-56-26 0,174 28 171,-38-2 0,55 7-456,-1 1 1,1 0-1,0 1 1,0 0-1,-22 6 1,16-1-6542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42:37.383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3031 452 24575,'-8'-1'0,"0"0"0,1 0 0,-1-1 0,1 0 0,0 0 0,-10-5 0,-1 0 0,-276-95 0,-403-83 0,298 128 0,125 52 0,160 7 0,74-1 0,1 3 0,-1 1 0,-41 11 0,47-5 0,1 2 0,0 1 0,1 1 0,-49 32 0,44-24 0,2 2 0,-33 30 0,42-35 0,-39 22 0,40-27 0,1 2 0,-31 26 0,22-12 0,2 1 0,2 1 0,1 2 0,1 1 0,3 1 0,0 1 0,3 2 0,1 0 0,2 0 0,2 2 0,1 0 0,-9 50 0,-46 228 0,55-240 0,3 0 0,-2 160 0,13-136 0,-1-37 0,3 0 0,14 104 0,-10-148 0,1-1 0,0 1 0,2-1 0,1-1 0,14 28 0,-14-34 0,0 0 0,1-1 0,0 0 0,1-1 0,1 0 0,0 0 0,26 19 0,83 66 0,-68-53 0,68 44 0,-19-30 0,169 69 0,-123-55 0,55 21 0,-78-53 0,3-5 0,0-6 0,2-6 0,145 9 0,11-1 0,8 0 0,228 1 0,-303-22 0,182 4 0,228-14 0,-362-2 0,-185-3 0,0-3 0,-1-4 0,105-28 0,-98 19 0,330-90 0,-379 95 0,-1-3 0,38-22 0,-41 20 0,-26 15 0,0-1 0,-1 0 0,0 0 0,0-1 0,0 0 0,9-12 0,35-52 0,-28 36 0,40-64 0,-5-2 0,53-123 0,-87 168 0,31-100 0,-47 122 0,-1 1 0,-2-2 0,-1 1 0,0-51 0,-5 66 0,-2 0 0,-1 1 0,0-1 0,-11-32 0,-32-67 0,43 110 0,-100-188 0,29 61 0,57 101 0,-92-165 0,83 161 0,-64-98 0,-111-129 0,166 225 0,-2 1 0,-1 2 0,-2 2 0,-1 2 0,-2 1 0,-2 2 0,-60-30 0,14 19 0,-2 5 0,-174-45 0,-204-14 0,402 82 0,-607-73 0,498 56 0,124 19 0,-90-8 0,86 19 0,1 4 0,-1 1 0,-87 21 0,42-3 219,-141 23-1803,209-42-5242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2T23:56:15.184"/>
    </inkml:context>
    <inkml:brush xml:id="br0">
      <inkml:brushProperty name="width" value="0.2" units="cm"/>
      <inkml:brushProperty name="height" value="0.2" units="cm"/>
      <inkml:brushProperty name="color" value="#004F8B"/>
    </inkml:brush>
  </inkml:definitions>
  <inkml:trace contextRef="#ctx0" brushRef="#br0">0 2 24575,'110'-1'0,"121"3"0,-216 0 0,0 0 0,0 1 0,0 0 0,-1 2 0,1-1 0,-1 2 0,0 0 0,-1 0 0,0 2 0,0-1 0,0 2 0,-1 0 0,22 19 0,-17-10 159,-8-10-464,-1 0 0,0 0 0,-1 1 1,11 17-1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5B448-6349-F630-2435-BCF6D9871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3953DB-3DE0-CCDF-B98B-79C9D9AC23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9295D-EC1F-DF46-DDD8-C70313A59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30B356-9894-DD70-4A96-E57C97877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CB450-A819-1C25-18DF-9A7BA726B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77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547664-3DF3-7C3E-6E36-64853D5A7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9EDC04-BB2B-BB82-8C97-943381E23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F380-74F4-7C5B-22CA-52C217F1B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08B10B-32D1-F2FE-B0D0-8667108F7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54EA7-7D88-B0A8-5112-A3B549840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8213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CB56DC-2D7D-80E4-8728-E0880AA75E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F1C47C-E7C6-8D23-CF00-F871A4353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998421-850C-F170-AE82-34E555184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48819-9570-8619-4253-473BAA49B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9D352-647E-5725-35EB-4BCCB1451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659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223D8-55DA-E300-7603-D076EEDD9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7CF0B7-0B61-C5B6-73F3-364BA06DCD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5670BE-F86A-A372-EF4D-B495CCD4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B0AD51-AAA0-E7D6-95D0-1CB962F6B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5BC78-5934-D21D-3C76-72A063D5C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30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D3F3C1-E32F-B3D5-AC70-471754B2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38A85-D3B1-26D9-F5D3-45342A0F5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BB7E93-25FA-74DA-2259-E598508F9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53930-4051-55FC-1B9F-CD548D89A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BD3AD9-85D3-30F8-C4BB-BD67C8CFF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228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F06966-FFFB-F16D-537C-833969760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E27F26-D5BC-28AD-7D94-E75DBFA0B1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B4D7E-502C-68B2-0CAF-C8E2C1AAD1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04D6BC-9295-9B79-0ABD-850283FDF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BE566-1201-F180-F5A7-BC66B07FA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7E839-E648-E23F-700B-A4F11A7A8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7368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441B-D2C1-40C8-BD2A-82646E63F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15EE54-0B52-32A0-5F1F-2B6B2945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95769-EFAD-B1F3-12C6-8AF705A87E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D2F816-5117-47C0-098E-B0E73E94B8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CA7B0A-5282-5B45-1CC7-7BB5C7740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65CF5E-D638-FE89-AA27-339EBCD08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4AE6BE-4441-1948-D360-238ED1DB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17A726-F322-2641-B31D-D9A1E4FF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701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9B29-C304-D4ED-6532-9BA7A5989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2121DB-B0E4-60B8-BB32-91E891804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30A567-3B96-71ED-327E-294D94042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A8662A-8BF1-112F-E0E9-888C87605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6882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DA400FB-D0FC-79C4-1671-7DE1CCFBB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ECB19E-ADAD-8FE1-BDAD-9645642AE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3B7628-256A-1BD9-41D5-46BAB0C34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017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2DE10-3ED9-483B-C53D-31212D82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E599D7-A31D-40EF-C523-12A671A401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435036-1B60-E04D-AD7C-258616FDEC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89A3D6-980B-1B9D-0C49-CCC8ED76A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EA1D1F-D511-AAF6-ACE5-9A000309F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ABAE8-94DD-0FB5-4376-B26219D87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314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3D090-8F75-3B9D-51AC-4E7BE0F85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B4E3B-1366-3713-C94E-45DA4CC097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C0CD7D-F612-C6C2-83B4-3BAB8FA468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9FF643-D00C-1C2E-EA1D-AF5226130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CFF8CD-B397-85F6-9847-5DEC33739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373726-2569-7969-652F-4B64217E5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8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B83B8A-81AF-740E-5E7D-A7955D5EAA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6F386-B98E-3B8F-60A0-A2F8DBC287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655FC6-CA0B-C33E-189E-A8660FB85F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7E8F66-67AF-40C5-8163-2EFA6310C127}" type="datetimeFigureOut">
              <a:rPr lang="en-US" smtClean="0"/>
              <a:t>7/23/2025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670AE-504C-6861-EA3A-27CFFFE3C6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2A1847-125B-42C5-9774-2A763C803D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54BF38-48CF-446D-92E1-C69AC891C6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71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8" Type="http://schemas.openxmlformats.org/officeDocument/2006/relationships/customXml" Target="../ink/ink47.xml"/><Relationship Id="rId3" Type="http://schemas.openxmlformats.org/officeDocument/2006/relationships/customXml" Target="../ink/ink45.xml"/><Relationship Id="rId21" Type="http://schemas.openxmlformats.org/officeDocument/2006/relationships/image" Target="../media/image59.png"/><Relationship Id="rId17" Type="http://schemas.openxmlformats.org/officeDocument/2006/relationships/image" Target="../media/image66.png"/><Relationship Id="rId2" Type="http://schemas.openxmlformats.org/officeDocument/2006/relationships/image" Target="../media/image58.png"/><Relationship Id="rId16" Type="http://schemas.openxmlformats.org/officeDocument/2006/relationships/customXml" Target="../ink/ink46.xml"/><Relationship Id="rId20" Type="http://schemas.openxmlformats.org/officeDocument/2006/relationships/customXml" Target="../ink/ink48.xml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65.png"/><Relationship Id="rId19" Type="http://schemas.openxmlformats.org/officeDocument/2006/relationships/image" Target="../media/image6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.xml"/><Relationship Id="rId13" Type="http://schemas.openxmlformats.org/officeDocument/2006/relationships/image" Target="../media/image74.png"/><Relationship Id="rId18" Type="http://schemas.openxmlformats.org/officeDocument/2006/relationships/customXml" Target="../ink/ink56.xml"/><Relationship Id="rId3" Type="http://schemas.openxmlformats.org/officeDocument/2006/relationships/image" Target="../media/image61.png"/><Relationship Id="rId7" Type="http://schemas.openxmlformats.org/officeDocument/2006/relationships/image" Target="../media/image71.png"/><Relationship Id="rId12" Type="http://schemas.openxmlformats.org/officeDocument/2006/relationships/customXml" Target="../ink/ink53.xml"/><Relationship Id="rId17" Type="http://schemas.openxmlformats.org/officeDocument/2006/relationships/image" Target="../media/image62.png"/><Relationship Id="rId2" Type="http://schemas.openxmlformats.org/officeDocument/2006/relationships/image" Target="../media/image60.png"/><Relationship Id="rId16" Type="http://schemas.openxmlformats.org/officeDocument/2006/relationships/customXml" Target="../ink/ink5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0.xml"/><Relationship Id="rId11" Type="http://schemas.openxmlformats.org/officeDocument/2006/relationships/image" Target="../media/image73.png"/><Relationship Id="rId5" Type="http://schemas.openxmlformats.org/officeDocument/2006/relationships/image" Target="../media/image70.png"/><Relationship Id="rId15" Type="http://schemas.openxmlformats.org/officeDocument/2006/relationships/image" Target="../media/image75.png"/><Relationship Id="rId10" Type="http://schemas.openxmlformats.org/officeDocument/2006/relationships/customXml" Target="../ink/ink52.xml"/><Relationship Id="rId19" Type="http://schemas.openxmlformats.org/officeDocument/2006/relationships/image" Target="../media/image63.png"/><Relationship Id="rId4" Type="http://schemas.openxmlformats.org/officeDocument/2006/relationships/customXml" Target="../ink/ink49.xml"/><Relationship Id="rId9" Type="http://schemas.openxmlformats.org/officeDocument/2006/relationships/image" Target="../media/image72.png"/><Relationship Id="rId14" Type="http://schemas.openxmlformats.org/officeDocument/2006/relationships/customXml" Target="../ink/ink54.xml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png"/><Relationship Id="rId18" Type="http://schemas.openxmlformats.org/officeDocument/2006/relationships/customXml" Target="../ink/ink62.xml"/><Relationship Id="rId3" Type="http://schemas.openxmlformats.org/officeDocument/2006/relationships/image" Target="../media/image68.png"/><Relationship Id="rId21" Type="http://schemas.openxmlformats.org/officeDocument/2006/relationships/image" Target="../media/image76.png"/><Relationship Id="rId12" Type="http://schemas.openxmlformats.org/officeDocument/2006/relationships/customXml" Target="../ink/ink59.xml"/><Relationship Id="rId17" Type="http://schemas.openxmlformats.org/officeDocument/2006/relationships/image" Target="../media/image86.png"/><Relationship Id="rId2" Type="http://schemas.openxmlformats.org/officeDocument/2006/relationships/image" Target="../media/image64.png"/><Relationship Id="rId16" Type="http://schemas.openxmlformats.org/officeDocument/2006/relationships/customXml" Target="../ink/ink61.xml"/><Relationship Id="rId20" Type="http://schemas.openxmlformats.org/officeDocument/2006/relationships/customXml" Target="../ink/ink63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83.png"/><Relationship Id="rId15" Type="http://schemas.openxmlformats.org/officeDocument/2006/relationships/image" Target="../media/image85.png"/><Relationship Id="rId10" Type="http://schemas.openxmlformats.org/officeDocument/2006/relationships/customXml" Target="../ink/ink58.xml"/><Relationship Id="rId19" Type="http://schemas.openxmlformats.org/officeDocument/2006/relationships/image" Target="../media/image69.png"/><Relationship Id="rId4" Type="http://schemas.openxmlformats.org/officeDocument/2006/relationships/customXml" Target="../ink/ink57.xml"/><Relationship Id="rId9" Type="http://schemas.openxmlformats.org/officeDocument/2006/relationships/image" Target="../media/image82.png"/><Relationship Id="rId14" Type="http://schemas.openxmlformats.org/officeDocument/2006/relationships/customXml" Target="../ink/ink6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66.xml"/><Relationship Id="rId13" Type="http://schemas.openxmlformats.org/officeDocument/2006/relationships/image" Target="../media/image93.png"/><Relationship Id="rId18" Type="http://schemas.openxmlformats.org/officeDocument/2006/relationships/customXml" Target="../ink/ink71.xml"/><Relationship Id="rId3" Type="http://schemas.openxmlformats.org/officeDocument/2006/relationships/image" Target="../media/image78.png"/><Relationship Id="rId7" Type="http://schemas.openxmlformats.org/officeDocument/2006/relationships/image" Target="../media/image90.png"/><Relationship Id="rId12" Type="http://schemas.openxmlformats.org/officeDocument/2006/relationships/customXml" Target="../ink/ink68.xml"/><Relationship Id="rId17" Type="http://schemas.openxmlformats.org/officeDocument/2006/relationships/image" Target="../media/image79.png"/><Relationship Id="rId2" Type="http://schemas.openxmlformats.org/officeDocument/2006/relationships/image" Target="../media/image77.png"/><Relationship Id="rId16" Type="http://schemas.openxmlformats.org/officeDocument/2006/relationships/customXml" Target="../ink/ink7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5.xml"/><Relationship Id="rId11" Type="http://schemas.openxmlformats.org/officeDocument/2006/relationships/image" Target="../media/image92.png"/><Relationship Id="rId5" Type="http://schemas.openxmlformats.org/officeDocument/2006/relationships/image" Target="../media/image89.png"/><Relationship Id="rId15" Type="http://schemas.openxmlformats.org/officeDocument/2006/relationships/image" Target="../media/image94.png"/><Relationship Id="rId10" Type="http://schemas.openxmlformats.org/officeDocument/2006/relationships/customXml" Target="../ink/ink67.xml"/><Relationship Id="rId19" Type="http://schemas.openxmlformats.org/officeDocument/2006/relationships/image" Target="../media/image80.png"/><Relationship Id="rId4" Type="http://schemas.openxmlformats.org/officeDocument/2006/relationships/customXml" Target="../ink/ink64.xml"/><Relationship Id="rId9" Type="http://schemas.openxmlformats.org/officeDocument/2006/relationships/image" Target="../media/image91.png"/><Relationship Id="rId14" Type="http://schemas.openxmlformats.org/officeDocument/2006/relationships/customXml" Target="../ink/ink69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customXml" Target="../ink/ink77.xml"/><Relationship Id="rId3" Type="http://schemas.openxmlformats.org/officeDocument/2006/relationships/image" Target="../media/image87.png"/><Relationship Id="rId21" Type="http://schemas.openxmlformats.org/officeDocument/2006/relationships/image" Target="../media/image95.png"/><Relationship Id="rId12" Type="http://schemas.openxmlformats.org/officeDocument/2006/relationships/customXml" Target="../ink/ink74.xml"/><Relationship Id="rId17" Type="http://schemas.openxmlformats.org/officeDocument/2006/relationships/image" Target="../media/image104.png"/><Relationship Id="rId2" Type="http://schemas.openxmlformats.org/officeDocument/2006/relationships/image" Target="../media/image81.png"/><Relationship Id="rId16" Type="http://schemas.openxmlformats.org/officeDocument/2006/relationships/customXml" Target="../ink/ink76.xml"/><Relationship Id="rId20" Type="http://schemas.openxmlformats.org/officeDocument/2006/relationships/customXml" Target="../ink/ink78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01.png"/><Relationship Id="rId15" Type="http://schemas.openxmlformats.org/officeDocument/2006/relationships/image" Target="../media/image103.png"/><Relationship Id="rId10" Type="http://schemas.openxmlformats.org/officeDocument/2006/relationships/customXml" Target="../ink/ink73.xml"/><Relationship Id="rId19" Type="http://schemas.openxmlformats.org/officeDocument/2006/relationships/image" Target="../media/image88.png"/><Relationship Id="rId4" Type="http://schemas.openxmlformats.org/officeDocument/2006/relationships/customXml" Target="../ink/ink72.xml"/><Relationship Id="rId9" Type="http://schemas.openxmlformats.org/officeDocument/2006/relationships/image" Target="../media/image100.png"/><Relationship Id="rId14" Type="http://schemas.openxmlformats.org/officeDocument/2006/relationships/customXml" Target="../ink/ink7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customXml" Target="../ink/ink79.xml"/><Relationship Id="rId7" Type="http://schemas.openxmlformats.org/officeDocument/2006/relationships/customXml" Target="../ink/ink81.xml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customXml" Target="../ink/ink80.xml"/><Relationship Id="rId10" Type="http://schemas.openxmlformats.org/officeDocument/2006/relationships/image" Target="../media/image97.png"/><Relationship Id="rId4" Type="http://schemas.openxmlformats.org/officeDocument/2006/relationships/image" Target="../media/image106.png"/><Relationship Id="rId9" Type="http://schemas.openxmlformats.org/officeDocument/2006/relationships/customXml" Target="../ink/ink82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7.xml"/><Relationship Id="rId18" Type="http://schemas.openxmlformats.org/officeDocument/2006/relationships/image" Target="../media/image119.png"/><Relationship Id="rId26" Type="http://schemas.openxmlformats.org/officeDocument/2006/relationships/image" Target="../media/image123.png"/><Relationship Id="rId3" Type="http://schemas.openxmlformats.org/officeDocument/2006/relationships/image" Target="../media/image99.png"/><Relationship Id="rId21" Type="http://schemas.openxmlformats.org/officeDocument/2006/relationships/customXml" Target="../ink/ink91.xml"/><Relationship Id="rId34" Type="http://schemas.openxmlformats.org/officeDocument/2006/relationships/image" Target="../media/image111.png"/><Relationship Id="rId7" Type="http://schemas.openxmlformats.org/officeDocument/2006/relationships/customXml" Target="../ink/ink84.xml"/><Relationship Id="rId12" Type="http://schemas.openxmlformats.org/officeDocument/2006/relationships/image" Target="../media/image116.png"/><Relationship Id="rId17" Type="http://schemas.openxmlformats.org/officeDocument/2006/relationships/customXml" Target="../ink/ink89.xml"/><Relationship Id="rId25" Type="http://schemas.openxmlformats.org/officeDocument/2006/relationships/customXml" Target="../ink/ink93.xml"/><Relationship Id="rId33" Type="http://schemas.openxmlformats.org/officeDocument/2006/relationships/customXml" Target="../ink/ink97.xml"/><Relationship Id="rId2" Type="http://schemas.openxmlformats.org/officeDocument/2006/relationships/image" Target="../media/image98.png"/><Relationship Id="rId16" Type="http://schemas.openxmlformats.org/officeDocument/2006/relationships/image" Target="../media/image118.png"/><Relationship Id="rId20" Type="http://schemas.openxmlformats.org/officeDocument/2006/relationships/image" Target="../media/image120.png"/><Relationship Id="rId29" Type="http://schemas.openxmlformats.org/officeDocument/2006/relationships/customXml" Target="../ink/ink9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customXml" Target="../ink/ink86.xml"/><Relationship Id="rId24" Type="http://schemas.openxmlformats.org/officeDocument/2006/relationships/image" Target="../media/image122.png"/><Relationship Id="rId32" Type="http://schemas.openxmlformats.org/officeDocument/2006/relationships/image" Target="../media/image110.png"/><Relationship Id="rId5" Type="http://schemas.openxmlformats.org/officeDocument/2006/relationships/customXml" Target="../ink/ink83.xml"/><Relationship Id="rId15" Type="http://schemas.openxmlformats.org/officeDocument/2006/relationships/customXml" Target="../ink/ink88.xml"/><Relationship Id="rId23" Type="http://schemas.openxmlformats.org/officeDocument/2006/relationships/customXml" Target="../ink/ink92.xml"/><Relationship Id="rId28" Type="http://schemas.openxmlformats.org/officeDocument/2006/relationships/image" Target="../media/image124.png"/><Relationship Id="rId10" Type="http://schemas.openxmlformats.org/officeDocument/2006/relationships/image" Target="../media/image115.png"/><Relationship Id="rId19" Type="http://schemas.openxmlformats.org/officeDocument/2006/relationships/customXml" Target="../ink/ink90.xml"/><Relationship Id="rId31" Type="http://schemas.openxmlformats.org/officeDocument/2006/relationships/customXml" Target="../ink/ink96.xml"/><Relationship Id="rId4" Type="http://schemas.openxmlformats.org/officeDocument/2006/relationships/image" Target="../media/image105.png"/><Relationship Id="rId9" Type="http://schemas.openxmlformats.org/officeDocument/2006/relationships/customXml" Target="../ink/ink85.xml"/><Relationship Id="rId14" Type="http://schemas.openxmlformats.org/officeDocument/2006/relationships/image" Target="../media/image117.png"/><Relationship Id="rId22" Type="http://schemas.openxmlformats.org/officeDocument/2006/relationships/image" Target="../media/image121.png"/><Relationship Id="rId27" Type="http://schemas.openxmlformats.org/officeDocument/2006/relationships/customXml" Target="../ink/ink94.xml"/><Relationship Id="rId30" Type="http://schemas.openxmlformats.org/officeDocument/2006/relationships/image" Target="../media/image109.png"/><Relationship Id="rId8" Type="http://schemas.openxmlformats.org/officeDocument/2006/relationships/image" Target="../media/image1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0.xml"/><Relationship Id="rId13" Type="http://schemas.openxmlformats.org/officeDocument/2006/relationships/image" Target="../media/image130.png"/><Relationship Id="rId18" Type="http://schemas.openxmlformats.org/officeDocument/2006/relationships/customXml" Target="../ink/ink105.xml"/><Relationship Id="rId3" Type="http://schemas.openxmlformats.org/officeDocument/2006/relationships/customXml" Target="../ink/ink98.xml"/><Relationship Id="rId21" Type="http://schemas.openxmlformats.org/officeDocument/2006/relationships/image" Target="../media/image134.png"/><Relationship Id="rId7" Type="http://schemas.openxmlformats.org/officeDocument/2006/relationships/image" Target="../media/image127.png"/><Relationship Id="rId12" Type="http://schemas.openxmlformats.org/officeDocument/2006/relationships/customXml" Target="../ink/ink102.xml"/><Relationship Id="rId17" Type="http://schemas.openxmlformats.org/officeDocument/2006/relationships/image" Target="../media/image132.png"/><Relationship Id="rId25" Type="http://schemas.openxmlformats.org/officeDocument/2006/relationships/image" Target="../media/image136.png"/><Relationship Id="rId2" Type="http://schemas.openxmlformats.org/officeDocument/2006/relationships/image" Target="../media/image112.png"/><Relationship Id="rId16" Type="http://schemas.openxmlformats.org/officeDocument/2006/relationships/customXml" Target="../ink/ink104.xml"/><Relationship Id="rId20" Type="http://schemas.openxmlformats.org/officeDocument/2006/relationships/customXml" Target="../ink/ink10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9.xml"/><Relationship Id="rId11" Type="http://schemas.openxmlformats.org/officeDocument/2006/relationships/image" Target="../media/image129.png"/><Relationship Id="rId24" Type="http://schemas.openxmlformats.org/officeDocument/2006/relationships/customXml" Target="../ink/ink108.xml"/><Relationship Id="rId5" Type="http://schemas.openxmlformats.org/officeDocument/2006/relationships/image" Target="../media/image126.png"/><Relationship Id="rId15" Type="http://schemas.openxmlformats.org/officeDocument/2006/relationships/image" Target="../media/image131.png"/><Relationship Id="rId23" Type="http://schemas.openxmlformats.org/officeDocument/2006/relationships/image" Target="../media/image135.png"/><Relationship Id="rId10" Type="http://schemas.openxmlformats.org/officeDocument/2006/relationships/customXml" Target="../ink/ink101.xml"/><Relationship Id="rId19" Type="http://schemas.openxmlformats.org/officeDocument/2006/relationships/image" Target="../media/image133.png"/><Relationship Id="rId4" Type="http://schemas.openxmlformats.org/officeDocument/2006/relationships/image" Target="../media/image125.png"/><Relationship Id="rId9" Type="http://schemas.openxmlformats.org/officeDocument/2006/relationships/image" Target="../media/image128.png"/><Relationship Id="rId14" Type="http://schemas.openxmlformats.org/officeDocument/2006/relationships/customXml" Target="../ink/ink103.xml"/><Relationship Id="rId22" Type="http://schemas.openxmlformats.org/officeDocument/2006/relationships/customXml" Target="../ink/ink10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1.xml"/><Relationship Id="rId13" Type="http://schemas.openxmlformats.org/officeDocument/2006/relationships/image" Target="../media/image1310.png"/><Relationship Id="rId18" Type="http://schemas.openxmlformats.org/officeDocument/2006/relationships/customXml" Target="../ink/ink116.xml"/><Relationship Id="rId3" Type="http://schemas.openxmlformats.org/officeDocument/2006/relationships/image" Target="../media/image138.png"/><Relationship Id="rId21" Type="http://schemas.openxmlformats.org/officeDocument/2006/relationships/image" Target="../media/image141.png"/><Relationship Id="rId7" Type="http://schemas.openxmlformats.org/officeDocument/2006/relationships/image" Target="../media/image1280.png"/><Relationship Id="rId12" Type="http://schemas.openxmlformats.org/officeDocument/2006/relationships/customXml" Target="../ink/ink113.xml"/><Relationship Id="rId17" Type="http://schemas.openxmlformats.org/officeDocument/2006/relationships/image" Target="../media/image139.png"/><Relationship Id="rId25" Type="http://schemas.openxmlformats.org/officeDocument/2006/relationships/image" Target="../media/image143.png"/><Relationship Id="rId2" Type="http://schemas.openxmlformats.org/officeDocument/2006/relationships/image" Target="../media/image137.png"/><Relationship Id="rId16" Type="http://schemas.openxmlformats.org/officeDocument/2006/relationships/customXml" Target="../ink/ink115.xml"/><Relationship Id="rId20" Type="http://schemas.openxmlformats.org/officeDocument/2006/relationships/customXml" Target="../ink/ink11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0.xml"/><Relationship Id="rId11" Type="http://schemas.openxmlformats.org/officeDocument/2006/relationships/image" Target="../media/image1300.png"/><Relationship Id="rId24" Type="http://schemas.openxmlformats.org/officeDocument/2006/relationships/customXml" Target="../ink/ink119.xml"/><Relationship Id="rId5" Type="http://schemas.openxmlformats.org/officeDocument/2006/relationships/image" Target="../media/image1270.png"/><Relationship Id="rId15" Type="http://schemas.openxmlformats.org/officeDocument/2006/relationships/image" Target="../media/image1320.png"/><Relationship Id="rId23" Type="http://schemas.openxmlformats.org/officeDocument/2006/relationships/image" Target="../media/image142.png"/><Relationship Id="rId10" Type="http://schemas.openxmlformats.org/officeDocument/2006/relationships/customXml" Target="../ink/ink112.xml"/><Relationship Id="rId19" Type="http://schemas.openxmlformats.org/officeDocument/2006/relationships/image" Target="../media/image140.png"/><Relationship Id="rId4" Type="http://schemas.openxmlformats.org/officeDocument/2006/relationships/customXml" Target="../ink/ink109.xml"/><Relationship Id="rId9" Type="http://schemas.openxmlformats.org/officeDocument/2006/relationships/image" Target="../media/image1290.png"/><Relationship Id="rId14" Type="http://schemas.openxmlformats.org/officeDocument/2006/relationships/customXml" Target="../ink/ink114.xml"/><Relationship Id="rId22" Type="http://schemas.openxmlformats.org/officeDocument/2006/relationships/customXml" Target="../ink/ink1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2.xml"/><Relationship Id="rId13" Type="http://schemas.openxmlformats.org/officeDocument/2006/relationships/image" Target="../media/image1390.png"/><Relationship Id="rId18" Type="http://schemas.openxmlformats.org/officeDocument/2006/relationships/customXml" Target="../ink/ink127.xml"/><Relationship Id="rId26" Type="http://schemas.openxmlformats.org/officeDocument/2006/relationships/customXml" Target="../ink/ink131.xml"/><Relationship Id="rId3" Type="http://schemas.openxmlformats.org/officeDocument/2006/relationships/image" Target="../media/image145.png"/><Relationship Id="rId21" Type="http://schemas.openxmlformats.org/officeDocument/2006/relationships/image" Target="../media/image146.png"/><Relationship Id="rId7" Type="http://schemas.openxmlformats.org/officeDocument/2006/relationships/image" Target="../media/image1360.png"/><Relationship Id="rId12" Type="http://schemas.openxmlformats.org/officeDocument/2006/relationships/customXml" Target="../ink/ink124.xml"/><Relationship Id="rId17" Type="http://schemas.openxmlformats.org/officeDocument/2006/relationships/image" Target="../media/image1410.png"/><Relationship Id="rId25" Type="http://schemas.openxmlformats.org/officeDocument/2006/relationships/image" Target="../media/image148.png"/><Relationship Id="rId2" Type="http://schemas.openxmlformats.org/officeDocument/2006/relationships/image" Target="../media/image144.png"/><Relationship Id="rId16" Type="http://schemas.openxmlformats.org/officeDocument/2006/relationships/customXml" Target="../ink/ink126.xml"/><Relationship Id="rId20" Type="http://schemas.openxmlformats.org/officeDocument/2006/relationships/customXml" Target="../ink/ink12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21.xml"/><Relationship Id="rId11" Type="http://schemas.openxmlformats.org/officeDocument/2006/relationships/image" Target="../media/image1380.png"/><Relationship Id="rId24" Type="http://schemas.openxmlformats.org/officeDocument/2006/relationships/customXml" Target="../ink/ink130.xml"/><Relationship Id="rId5" Type="http://schemas.openxmlformats.org/officeDocument/2006/relationships/image" Target="../media/image1350.png"/><Relationship Id="rId15" Type="http://schemas.openxmlformats.org/officeDocument/2006/relationships/image" Target="../media/image1400.png"/><Relationship Id="rId23" Type="http://schemas.openxmlformats.org/officeDocument/2006/relationships/image" Target="../media/image147.png"/><Relationship Id="rId10" Type="http://schemas.openxmlformats.org/officeDocument/2006/relationships/customXml" Target="../ink/ink123.xml"/><Relationship Id="rId19" Type="http://schemas.openxmlformats.org/officeDocument/2006/relationships/image" Target="../media/image1420.png"/><Relationship Id="rId4" Type="http://schemas.openxmlformats.org/officeDocument/2006/relationships/customXml" Target="../ink/ink120.xml"/><Relationship Id="rId9" Type="http://schemas.openxmlformats.org/officeDocument/2006/relationships/image" Target="../media/image1370.png"/><Relationship Id="rId14" Type="http://schemas.openxmlformats.org/officeDocument/2006/relationships/customXml" Target="../ink/ink125.xml"/><Relationship Id="rId22" Type="http://schemas.openxmlformats.org/officeDocument/2006/relationships/customXml" Target="../ink/ink129.xml"/><Relationship Id="rId27" Type="http://schemas.openxmlformats.org/officeDocument/2006/relationships/image" Target="../media/image1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34.xml"/><Relationship Id="rId13" Type="http://schemas.openxmlformats.org/officeDocument/2006/relationships/image" Target="../media/image1490.png"/><Relationship Id="rId18" Type="http://schemas.openxmlformats.org/officeDocument/2006/relationships/customXml" Target="../ink/ink139.xml"/><Relationship Id="rId26" Type="http://schemas.openxmlformats.org/officeDocument/2006/relationships/customXml" Target="../ink/ink143.xml"/><Relationship Id="rId3" Type="http://schemas.openxmlformats.org/officeDocument/2006/relationships/image" Target="../media/image151.png"/><Relationship Id="rId21" Type="http://schemas.openxmlformats.org/officeDocument/2006/relationships/image" Target="../media/image153.png"/><Relationship Id="rId7" Type="http://schemas.openxmlformats.org/officeDocument/2006/relationships/image" Target="../media/image1460.png"/><Relationship Id="rId12" Type="http://schemas.openxmlformats.org/officeDocument/2006/relationships/customXml" Target="../ink/ink136.xml"/><Relationship Id="rId17" Type="http://schemas.openxmlformats.org/officeDocument/2006/relationships/image" Target="../media/image1510.png"/><Relationship Id="rId25" Type="http://schemas.openxmlformats.org/officeDocument/2006/relationships/image" Target="../media/image155.png"/><Relationship Id="rId2" Type="http://schemas.openxmlformats.org/officeDocument/2006/relationships/image" Target="../media/image150.png"/><Relationship Id="rId16" Type="http://schemas.openxmlformats.org/officeDocument/2006/relationships/customXml" Target="../ink/ink138.xml"/><Relationship Id="rId20" Type="http://schemas.openxmlformats.org/officeDocument/2006/relationships/customXml" Target="../ink/ink140.xml"/><Relationship Id="rId29" Type="http://schemas.openxmlformats.org/officeDocument/2006/relationships/image" Target="../media/image15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33.xml"/><Relationship Id="rId11" Type="http://schemas.openxmlformats.org/officeDocument/2006/relationships/image" Target="../media/image1480.png"/><Relationship Id="rId24" Type="http://schemas.openxmlformats.org/officeDocument/2006/relationships/customXml" Target="../ink/ink142.xml"/><Relationship Id="rId5" Type="http://schemas.openxmlformats.org/officeDocument/2006/relationships/image" Target="../media/image1450.png"/><Relationship Id="rId15" Type="http://schemas.openxmlformats.org/officeDocument/2006/relationships/image" Target="../media/image1500.png"/><Relationship Id="rId23" Type="http://schemas.openxmlformats.org/officeDocument/2006/relationships/image" Target="../media/image154.png"/><Relationship Id="rId28" Type="http://schemas.openxmlformats.org/officeDocument/2006/relationships/customXml" Target="../ink/ink144.xml"/><Relationship Id="rId10" Type="http://schemas.openxmlformats.org/officeDocument/2006/relationships/customXml" Target="../ink/ink135.xml"/><Relationship Id="rId19" Type="http://schemas.openxmlformats.org/officeDocument/2006/relationships/image" Target="../media/image152.png"/><Relationship Id="rId31" Type="http://schemas.openxmlformats.org/officeDocument/2006/relationships/image" Target="../media/image158.png"/><Relationship Id="rId4" Type="http://schemas.openxmlformats.org/officeDocument/2006/relationships/customXml" Target="../ink/ink132.xml"/><Relationship Id="rId9" Type="http://schemas.openxmlformats.org/officeDocument/2006/relationships/image" Target="../media/image1470.png"/><Relationship Id="rId14" Type="http://schemas.openxmlformats.org/officeDocument/2006/relationships/customXml" Target="../ink/ink137.xml"/><Relationship Id="rId22" Type="http://schemas.openxmlformats.org/officeDocument/2006/relationships/customXml" Target="../ink/ink141.xml"/><Relationship Id="rId27" Type="http://schemas.openxmlformats.org/officeDocument/2006/relationships/image" Target="../media/image156.png"/><Relationship Id="rId30" Type="http://schemas.openxmlformats.org/officeDocument/2006/relationships/customXml" Target="../ink/ink14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.xml"/><Relationship Id="rId13" Type="http://schemas.openxmlformats.org/officeDocument/2006/relationships/image" Target="../media/image1590.png"/><Relationship Id="rId18" Type="http://schemas.openxmlformats.org/officeDocument/2006/relationships/customXml" Target="../ink/ink153.xml"/><Relationship Id="rId26" Type="http://schemas.openxmlformats.org/officeDocument/2006/relationships/customXml" Target="../ink/ink157.xml"/><Relationship Id="rId3" Type="http://schemas.openxmlformats.org/officeDocument/2006/relationships/image" Target="../media/image160.png"/><Relationship Id="rId21" Type="http://schemas.openxmlformats.org/officeDocument/2006/relationships/image" Target="../media/image163.png"/><Relationship Id="rId7" Type="http://schemas.openxmlformats.org/officeDocument/2006/relationships/image" Target="../media/image1560.png"/><Relationship Id="rId12" Type="http://schemas.openxmlformats.org/officeDocument/2006/relationships/customXml" Target="../ink/ink150.xml"/><Relationship Id="rId17" Type="http://schemas.openxmlformats.org/officeDocument/2006/relationships/image" Target="../media/image161.png"/><Relationship Id="rId25" Type="http://schemas.openxmlformats.org/officeDocument/2006/relationships/image" Target="../media/image165.png"/><Relationship Id="rId2" Type="http://schemas.openxmlformats.org/officeDocument/2006/relationships/image" Target="../media/image159.png"/><Relationship Id="rId16" Type="http://schemas.openxmlformats.org/officeDocument/2006/relationships/customXml" Target="../ink/ink152.xml"/><Relationship Id="rId20" Type="http://schemas.openxmlformats.org/officeDocument/2006/relationships/customXml" Target="../ink/ink15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47.xml"/><Relationship Id="rId11" Type="http://schemas.openxmlformats.org/officeDocument/2006/relationships/image" Target="../media/image1580.png"/><Relationship Id="rId24" Type="http://schemas.openxmlformats.org/officeDocument/2006/relationships/customXml" Target="../ink/ink156.xml"/><Relationship Id="rId5" Type="http://schemas.openxmlformats.org/officeDocument/2006/relationships/image" Target="../media/image1550.png"/><Relationship Id="rId15" Type="http://schemas.openxmlformats.org/officeDocument/2006/relationships/image" Target="../media/image1600.png"/><Relationship Id="rId23" Type="http://schemas.openxmlformats.org/officeDocument/2006/relationships/image" Target="../media/image164.png"/><Relationship Id="rId10" Type="http://schemas.openxmlformats.org/officeDocument/2006/relationships/customXml" Target="../ink/ink149.xml"/><Relationship Id="rId19" Type="http://schemas.openxmlformats.org/officeDocument/2006/relationships/image" Target="../media/image162.png"/><Relationship Id="rId4" Type="http://schemas.openxmlformats.org/officeDocument/2006/relationships/customXml" Target="../ink/ink146.xml"/><Relationship Id="rId9" Type="http://schemas.openxmlformats.org/officeDocument/2006/relationships/image" Target="../media/image1570.png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16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0.xml"/><Relationship Id="rId13" Type="http://schemas.openxmlformats.org/officeDocument/2006/relationships/image" Target="../media/image169.png"/><Relationship Id="rId18" Type="http://schemas.openxmlformats.org/officeDocument/2006/relationships/customXml" Target="../ink/ink165.xml"/><Relationship Id="rId26" Type="http://schemas.openxmlformats.org/officeDocument/2006/relationships/customXml" Target="../ink/ink169.xml"/><Relationship Id="rId3" Type="http://schemas.openxmlformats.org/officeDocument/2006/relationships/image" Target="../media/image168.png"/><Relationship Id="rId21" Type="http://schemas.openxmlformats.org/officeDocument/2006/relationships/image" Target="../media/image173.png"/><Relationship Id="rId7" Type="http://schemas.openxmlformats.org/officeDocument/2006/relationships/image" Target="../media/image1660.png"/><Relationship Id="rId12" Type="http://schemas.openxmlformats.org/officeDocument/2006/relationships/customXml" Target="../ink/ink162.xml"/><Relationship Id="rId17" Type="http://schemas.openxmlformats.org/officeDocument/2006/relationships/image" Target="../media/image171.png"/><Relationship Id="rId25" Type="http://schemas.openxmlformats.org/officeDocument/2006/relationships/image" Target="../media/image175.png"/><Relationship Id="rId2" Type="http://schemas.openxmlformats.org/officeDocument/2006/relationships/image" Target="../media/image167.png"/><Relationship Id="rId16" Type="http://schemas.openxmlformats.org/officeDocument/2006/relationships/customXml" Target="../ink/ink164.xml"/><Relationship Id="rId20" Type="http://schemas.openxmlformats.org/officeDocument/2006/relationships/customXml" Target="../ink/ink166.xml"/><Relationship Id="rId29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59.xml"/><Relationship Id="rId11" Type="http://schemas.openxmlformats.org/officeDocument/2006/relationships/image" Target="../media/image1680.png"/><Relationship Id="rId24" Type="http://schemas.openxmlformats.org/officeDocument/2006/relationships/customXml" Target="../ink/ink168.xml"/><Relationship Id="rId5" Type="http://schemas.openxmlformats.org/officeDocument/2006/relationships/image" Target="../media/image1650.png"/><Relationship Id="rId15" Type="http://schemas.openxmlformats.org/officeDocument/2006/relationships/image" Target="../media/image170.png"/><Relationship Id="rId23" Type="http://schemas.openxmlformats.org/officeDocument/2006/relationships/image" Target="../media/image174.png"/><Relationship Id="rId28" Type="http://schemas.openxmlformats.org/officeDocument/2006/relationships/customXml" Target="../ink/ink170.xml"/><Relationship Id="rId10" Type="http://schemas.openxmlformats.org/officeDocument/2006/relationships/customXml" Target="../ink/ink161.xml"/><Relationship Id="rId19" Type="http://schemas.openxmlformats.org/officeDocument/2006/relationships/image" Target="../media/image172.png"/><Relationship Id="rId31" Type="http://schemas.openxmlformats.org/officeDocument/2006/relationships/image" Target="../media/image178.png"/><Relationship Id="rId4" Type="http://schemas.openxmlformats.org/officeDocument/2006/relationships/customXml" Target="../ink/ink158.xml"/><Relationship Id="rId9" Type="http://schemas.openxmlformats.org/officeDocument/2006/relationships/image" Target="../media/image1670.png"/><Relationship Id="rId14" Type="http://schemas.openxmlformats.org/officeDocument/2006/relationships/customXml" Target="../ink/ink163.xml"/><Relationship Id="rId22" Type="http://schemas.openxmlformats.org/officeDocument/2006/relationships/customXml" Target="../ink/ink167.xml"/><Relationship Id="rId27" Type="http://schemas.openxmlformats.org/officeDocument/2006/relationships/image" Target="../media/image176.png"/><Relationship Id="rId30" Type="http://schemas.openxmlformats.org/officeDocument/2006/relationships/customXml" Target="../ink/ink17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74.xml"/><Relationship Id="rId13" Type="http://schemas.openxmlformats.org/officeDocument/2006/relationships/image" Target="../media/image1790.png"/><Relationship Id="rId18" Type="http://schemas.openxmlformats.org/officeDocument/2006/relationships/customXml" Target="../ink/ink179.xml"/><Relationship Id="rId26" Type="http://schemas.openxmlformats.org/officeDocument/2006/relationships/customXml" Target="../ink/ink183.xml"/><Relationship Id="rId3" Type="http://schemas.openxmlformats.org/officeDocument/2006/relationships/image" Target="../media/image180.png"/><Relationship Id="rId21" Type="http://schemas.openxmlformats.org/officeDocument/2006/relationships/image" Target="../media/image182.png"/><Relationship Id="rId7" Type="http://schemas.openxmlformats.org/officeDocument/2006/relationships/image" Target="../media/image1760.png"/><Relationship Id="rId12" Type="http://schemas.openxmlformats.org/officeDocument/2006/relationships/customXml" Target="../ink/ink176.xml"/><Relationship Id="rId17" Type="http://schemas.openxmlformats.org/officeDocument/2006/relationships/image" Target="../media/image181.png"/><Relationship Id="rId25" Type="http://schemas.openxmlformats.org/officeDocument/2006/relationships/image" Target="../media/image184.png"/><Relationship Id="rId2" Type="http://schemas.openxmlformats.org/officeDocument/2006/relationships/image" Target="../media/image179.png"/><Relationship Id="rId16" Type="http://schemas.openxmlformats.org/officeDocument/2006/relationships/customXml" Target="../ink/ink178.xml"/><Relationship Id="rId20" Type="http://schemas.openxmlformats.org/officeDocument/2006/relationships/customXml" Target="../ink/ink18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73.xml"/><Relationship Id="rId11" Type="http://schemas.openxmlformats.org/officeDocument/2006/relationships/image" Target="../media/image1780.png"/><Relationship Id="rId24" Type="http://schemas.openxmlformats.org/officeDocument/2006/relationships/customXml" Target="../ink/ink182.xml"/><Relationship Id="rId5" Type="http://schemas.openxmlformats.org/officeDocument/2006/relationships/image" Target="../media/image1750.png"/><Relationship Id="rId15" Type="http://schemas.openxmlformats.org/officeDocument/2006/relationships/image" Target="../media/image1800.png"/><Relationship Id="rId23" Type="http://schemas.openxmlformats.org/officeDocument/2006/relationships/image" Target="../media/image183.png"/><Relationship Id="rId10" Type="http://schemas.openxmlformats.org/officeDocument/2006/relationships/customXml" Target="../ink/ink175.xml"/><Relationship Id="rId19" Type="http://schemas.openxmlformats.org/officeDocument/2006/relationships/image" Target="../media/image1310.png"/><Relationship Id="rId4" Type="http://schemas.openxmlformats.org/officeDocument/2006/relationships/customXml" Target="../ink/ink172.xml"/><Relationship Id="rId9" Type="http://schemas.openxmlformats.org/officeDocument/2006/relationships/image" Target="../media/image1770.png"/><Relationship Id="rId14" Type="http://schemas.openxmlformats.org/officeDocument/2006/relationships/customXml" Target="../ink/ink177.xml"/><Relationship Id="rId22" Type="http://schemas.openxmlformats.org/officeDocument/2006/relationships/customXml" Target="../ink/ink181.xml"/><Relationship Id="rId27" Type="http://schemas.openxmlformats.org/officeDocument/2006/relationships/image" Target="../media/image18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86.xml"/><Relationship Id="rId13" Type="http://schemas.openxmlformats.org/officeDocument/2006/relationships/image" Target="../media/image188.png"/><Relationship Id="rId18" Type="http://schemas.openxmlformats.org/officeDocument/2006/relationships/customXml" Target="../ink/ink191.xml"/><Relationship Id="rId26" Type="http://schemas.openxmlformats.org/officeDocument/2006/relationships/customXml" Target="../ink/ink195.xml"/><Relationship Id="rId3" Type="http://schemas.openxmlformats.org/officeDocument/2006/relationships/image" Target="../media/image187.png"/><Relationship Id="rId21" Type="http://schemas.openxmlformats.org/officeDocument/2006/relationships/image" Target="../media/image141.png"/><Relationship Id="rId7" Type="http://schemas.openxmlformats.org/officeDocument/2006/relationships/image" Target="../media/image1850.png"/><Relationship Id="rId12" Type="http://schemas.openxmlformats.org/officeDocument/2006/relationships/customXml" Target="../ink/ink188.xml"/><Relationship Id="rId17" Type="http://schemas.openxmlformats.org/officeDocument/2006/relationships/image" Target="../media/image190.png"/><Relationship Id="rId25" Type="http://schemas.openxmlformats.org/officeDocument/2006/relationships/image" Target="../media/image192.png"/><Relationship Id="rId2" Type="http://schemas.openxmlformats.org/officeDocument/2006/relationships/image" Target="../media/image186.png"/><Relationship Id="rId16" Type="http://schemas.openxmlformats.org/officeDocument/2006/relationships/customXml" Target="../ink/ink190.xml"/><Relationship Id="rId20" Type="http://schemas.openxmlformats.org/officeDocument/2006/relationships/customXml" Target="../ink/ink192.xml"/><Relationship Id="rId29" Type="http://schemas.openxmlformats.org/officeDocument/2006/relationships/image" Target="../media/image194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85.xml"/><Relationship Id="rId11" Type="http://schemas.openxmlformats.org/officeDocument/2006/relationships/image" Target="../media/image1870.png"/><Relationship Id="rId24" Type="http://schemas.openxmlformats.org/officeDocument/2006/relationships/customXml" Target="../ink/ink194.xml"/><Relationship Id="rId5" Type="http://schemas.openxmlformats.org/officeDocument/2006/relationships/image" Target="../media/image1840.png"/><Relationship Id="rId15" Type="http://schemas.openxmlformats.org/officeDocument/2006/relationships/image" Target="../media/image189.png"/><Relationship Id="rId23" Type="http://schemas.openxmlformats.org/officeDocument/2006/relationships/image" Target="../media/image173.png"/><Relationship Id="rId28" Type="http://schemas.openxmlformats.org/officeDocument/2006/relationships/customXml" Target="../ink/ink196.xml"/><Relationship Id="rId10" Type="http://schemas.openxmlformats.org/officeDocument/2006/relationships/customXml" Target="../ink/ink187.xml"/><Relationship Id="rId19" Type="http://schemas.openxmlformats.org/officeDocument/2006/relationships/image" Target="../media/image191.png"/><Relationship Id="rId31" Type="http://schemas.openxmlformats.org/officeDocument/2006/relationships/image" Target="../media/image195.png"/><Relationship Id="rId4" Type="http://schemas.openxmlformats.org/officeDocument/2006/relationships/customXml" Target="../ink/ink184.xml"/><Relationship Id="rId9" Type="http://schemas.openxmlformats.org/officeDocument/2006/relationships/image" Target="../media/image1860.png"/><Relationship Id="rId14" Type="http://schemas.openxmlformats.org/officeDocument/2006/relationships/customXml" Target="../ink/ink189.xml"/><Relationship Id="rId22" Type="http://schemas.openxmlformats.org/officeDocument/2006/relationships/customXml" Target="../ink/ink193.xml"/><Relationship Id="rId27" Type="http://schemas.openxmlformats.org/officeDocument/2006/relationships/image" Target="../media/image193.png"/><Relationship Id="rId30" Type="http://schemas.openxmlformats.org/officeDocument/2006/relationships/customXml" Target="../ink/ink19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00.xml"/><Relationship Id="rId13" Type="http://schemas.openxmlformats.org/officeDocument/2006/relationships/image" Target="../media/image1970.png"/><Relationship Id="rId18" Type="http://schemas.openxmlformats.org/officeDocument/2006/relationships/customXml" Target="../ink/ink205.xml"/><Relationship Id="rId26" Type="http://schemas.openxmlformats.org/officeDocument/2006/relationships/customXml" Target="../ink/ink209.xml"/><Relationship Id="rId3" Type="http://schemas.openxmlformats.org/officeDocument/2006/relationships/image" Target="../media/image197.png"/><Relationship Id="rId21" Type="http://schemas.openxmlformats.org/officeDocument/2006/relationships/image" Target="../media/image201.png"/><Relationship Id="rId7" Type="http://schemas.openxmlformats.org/officeDocument/2006/relationships/image" Target="../media/image1940.png"/><Relationship Id="rId12" Type="http://schemas.openxmlformats.org/officeDocument/2006/relationships/customXml" Target="../ink/ink202.xml"/><Relationship Id="rId17" Type="http://schemas.openxmlformats.org/officeDocument/2006/relationships/image" Target="../media/image199.png"/><Relationship Id="rId25" Type="http://schemas.openxmlformats.org/officeDocument/2006/relationships/image" Target="../media/image203.png"/><Relationship Id="rId2" Type="http://schemas.openxmlformats.org/officeDocument/2006/relationships/image" Target="../media/image196.png"/><Relationship Id="rId16" Type="http://schemas.openxmlformats.org/officeDocument/2006/relationships/customXml" Target="../ink/ink204.xml"/><Relationship Id="rId20" Type="http://schemas.openxmlformats.org/officeDocument/2006/relationships/customXml" Target="../ink/ink20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99.xml"/><Relationship Id="rId11" Type="http://schemas.openxmlformats.org/officeDocument/2006/relationships/image" Target="../media/image1960.png"/><Relationship Id="rId24" Type="http://schemas.openxmlformats.org/officeDocument/2006/relationships/customXml" Target="../ink/ink208.xml"/><Relationship Id="rId5" Type="http://schemas.openxmlformats.org/officeDocument/2006/relationships/image" Target="../media/image1930.png"/><Relationship Id="rId15" Type="http://schemas.openxmlformats.org/officeDocument/2006/relationships/image" Target="../media/image198.png"/><Relationship Id="rId23" Type="http://schemas.openxmlformats.org/officeDocument/2006/relationships/image" Target="../media/image202.png"/><Relationship Id="rId10" Type="http://schemas.openxmlformats.org/officeDocument/2006/relationships/customXml" Target="../ink/ink201.xml"/><Relationship Id="rId19" Type="http://schemas.openxmlformats.org/officeDocument/2006/relationships/image" Target="../media/image200.png"/><Relationship Id="rId4" Type="http://schemas.openxmlformats.org/officeDocument/2006/relationships/customXml" Target="../ink/ink198.xml"/><Relationship Id="rId9" Type="http://schemas.openxmlformats.org/officeDocument/2006/relationships/image" Target="../media/image1950.png"/><Relationship Id="rId14" Type="http://schemas.openxmlformats.org/officeDocument/2006/relationships/customXml" Target="../ink/ink203.xml"/><Relationship Id="rId22" Type="http://schemas.openxmlformats.org/officeDocument/2006/relationships/customXml" Target="../ink/ink207.xml"/><Relationship Id="rId27" Type="http://schemas.openxmlformats.org/officeDocument/2006/relationships/image" Target="../media/image20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2.xml"/><Relationship Id="rId13" Type="http://schemas.openxmlformats.org/officeDocument/2006/relationships/image" Target="../media/image207.png"/><Relationship Id="rId18" Type="http://schemas.openxmlformats.org/officeDocument/2006/relationships/customXml" Target="../ink/ink217.xml"/><Relationship Id="rId26" Type="http://schemas.openxmlformats.org/officeDocument/2006/relationships/customXml" Target="../ink/ink221.xml"/><Relationship Id="rId3" Type="http://schemas.openxmlformats.org/officeDocument/2006/relationships/image" Target="../media/image206.png"/><Relationship Id="rId21" Type="http://schemas.openxmlformats.org/officeDocument/2006/relationships/image" Target="../media/image211.png"/><Relationship Id="rId7" Type="http://schemas.openxmlformats.org/officeDocument/2006/relationships/image" Target="../media/image2040.png"/><Relationship Id="rId12" Type="http://schemas.openxmlformats.org/officeDocument/2006/relationships/customXml" Target="../ink/ink214.xml"/><Relationship Id="rId17" Type="http://schemas.openxmlformats.org/officeDocument/2006/relationships/image" Target="../media/image209.png"/><Relationship Id="rId25" Type="http://schemas.openxmlformats.org/officeDocument/2006/relationships/image" Target="../media/image213.png"/><Relationship Id="rId2" Type="http://schemas.openxmlformats.org/officeDocument/2006/relationships/image" Target="../media/image205.png"/><Relationship Id="rId16" Type="http://schemas.openxmlformats.org/officeDocument/2006/relationships/customXml" Target="../ink/ink216.xml"/><Relationship Id="rId20" Type="http://schemas.openxmlformats.org/officeDocument/2006/relationships/customXml" Target="../ink/ink21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11.xml"/><Relationship Id="rId11" Type="http://schemas.openxmlformats.org/officeDocument/2006/relationships/image" Target="../media/image2060.png"/><Relationship Id="rId24" Type="http://schemas.openxmlformats.org/officeDocument/2006/relationships/customXml" Target="../ink/ink220.xml"/><Relationship Id="rId5" Type="http://schemas.openxmlformats.org/officeDocument/2006/relationships/image" Target="../media/image2030.png"/><Relationship Id="rId15" Type="http://schemas.openxmlformats.org/officeDocument/2006/relationships/image" Target="../media/image208.png"/><Relationship Id="rId23" Type="http://schemas.openxmlformats.org/officeDocument/2006/relationships/image" Target="../media/image212.png"/><Relationship Id="rId10" Type="http://schemas.openxmlformats.org/officeDocument/2006/relationships/customXml" Target="../ink/ink213.xml"/><Relationship Id="rId19" Type="http://schemas.openxmlformats.org/officeDocument/2006/relationships/image" Target="../media/image210.png"/><Relationship Id="rId4" Type="http://schemas.openxmlformats.org/officeDocument/2006/relationships/customXml" Target="../ink/ink210.xml"/><Relationship Id="rId9" Type="http://schemas.openxmlformats.org/officeDocument/2006/relationships/image" Target="../media/image2050.png"/><Relationship Id="rId14" Type="http://schemas.openxmlformats.org/officeDocument/2006/relationships/customXml" Target="../ink/ink215.xml"/><Relationship Id="rId22" Type="http://schemas.openxmlformats.org/officeDocument/2006/relationships/customXml" Target="../ink/ink219.xml"/><Relationship Id="rId27" Type="http://schemas.openxmlformats.org/officeDocument/2006/relationships/image" Target="../media/image21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4.xml"/><Relationship Id="rId13" Type="http://schemas.openxmlformats.org/officeDocument/2006/relationships/image" Target="../media/image217.png"/><Relationship Id="rId18" Type="http://schemas.openxmlformats.org/officeDocument/2006/relationships/customXml" Target="../ink/ink229.xml"/><Relationship Id="rId26" Type="http://schemas.openxmlformats.org/officeDocument/2006/relationships/customXml" Target="../ink/ink233.xml"/><Relationship Id="rId3" Type="http://schemas.openxmlformats.org/officeDocument/2006/relationships/image" Target="../media/image216.png"/><Relationship Id="rId21" Type="http://schemas.openxmlformats.org/officeDocument/2006/relationships/image" Target="../media/image221.png"/><Relationship Id="rId7" Type="http://schemas.openxmlformats.org/officeDocument/2006/relationships/image" Target="../media/image2140.png"/><Relationship Id="rId12" Type="http://schemas.openxmlformats.org/officeDocument/2006/relationships/customXml" Target="../ink/ink226.xml"/><Relationship Id="rId17" Type="http://schemas.openxmlformats.org/officeDocument/2006/relationships/image" Target="../media/image219.png"/><Relationship Id="rId25" Type="http://schemas.openxmlformats.org/officeDocument/2006/relationships/image" Target="../media/image223.png"/><Relationship Id="rId2" Type="http://schemas.openxmlformats.org/officeDocument/2006/relationships/image" Target="../media/image215.png"/><Relationship Id="rId16" Type="http://schemas.openxmlformats.org/officeDocument/2006/relationships/customXml" Target="../ink/ink228.xml"/><Relationship Id="rId20" Type="http://schemas.openxmlformats.org/officeDocument/2006/relationships/customXml" Target="../ink/ink2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23.xml"/><Relationship Id="rId11" Type="http://schemas.openxmlformats.org/officeDocument/2006/relationships/image" Target="../media/image2160.png"/><Relationship Id="rId24" Type="http://schemas.openxmlformats.org/officeDocument/2006/relationships/customXml" Target="../ink/ink232.xml"/><Relationship Id="rId5" Type="http://schemas.openxmlformats.org/officeDocument/2006/relationships/image" Target="../media/image2130.png"/><Relationship Id="rId15" Type="http://schemas.openxmlformats.org/officeDocument/2006/relationships/image" Target="../media/image218.png"/><Relationship Id="rId23" Type="http://schemas.openxmlformats.org/officeDocument/2006/relationships/image" Target="../media/image222.png"/><Relationship Id="rId10" Type="http://schemas.openxmlformats.org/officeDocument/2006/relationships/customXml" Target="../ink/ink225.xml"/><Relationship Id="rId19" Type="http://schemas.openxmlformats.org/officeDocument/2006/relationships/image" Target="../media/image220.png"/><Relationship Id="rId4" Type="http://schemas.openxmlformats.org/officeDocument/2006/relationships/customXml" Target="../ink/ink222.xml"/><Relationship Id="rId9" Type="http://schemas.openxmlformats.org/officeDocument/2006/relationships/image" Target="../media/image2150.png"/><Relationship Id="rId14" Type="http://schemas.openxmlformats.org/officeDocument/2006/relationships/customXml" Target="../ink/ink227.xml"/><Relationship Id="rId22" Type="http://schemas.openxmlformats.org/officeDocument/2006/relationships/customXml" Target="../ink/ink231.xml"/><Relationship Id="rId27" Type="http://schemas.openxmlformats.org/officeDocument/2006/relationships/image" Target="../media/image2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6.xml"/><Relationship Id="rId13" Type="http://schemas.openxmlformats.org/officeDocument/2006/relationships/image" Target="../media/image227.png"/><Relationship Id="rId18" Type="http://schemas.openxmlformats.org/officeDocument/2006/relationships/customXml" Target="../ink/ink241.xml"/><Relationship Id="rId3" Type="http://schemas.openxmlformats.org/officeDocument/2006/relationships/image" Target="../media/image226.png"/><Relationship Id="rId21" Type="http://schemas.openxmlformats.org/officeDocument/2006/relationships/image" Target="../media/image231.png"/><Relationship Id="rId7" Type="http://schemas.openxmlformats.org/officeDocument/2006/relationships/image" Target="../media/image2240.png"/><Relationship Id="rId12" Type="http://schemas.openxmlformats.org/officeDocument/2006/relationships/customXml" Target="../ink/ink238.xml"/><Relationship Id="rId17" Type="http://schemas.openxmlformats.org/officeDocument/2006/relationships/image" Target="../media/image229.png"/><Relationship Id="rId2" Type="http://schemas.openxmlformats.org/officeDocument/2006/relationships/image" Target="../media/image225.png"/><Relationship Id="rId16" Type="http://schemas.openxmlformats.org/officeDocument/2006/relationships/customXml" Target="../ink/ink240.xml"/><Relationship Id="rId20" Type="http://schemas.openxmlformats.org/officeDocument/2006/relationships/customXml" Target="../ink/ink24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35.xml"/><Relationship Id="rId11" Type="http://schemas.openxmlformats.org/officeDocument/2006/relationships/image" Target="../media/image2260.png"/><Relationship Id="rId5" Type="http://schemas.openxmlformats.org/officeDocument/2006/relationships/image" Target="../media/image2230.png"/><Relationship Id="rId15" Type="http://schemas.openxmlformats.org/officeDocument/2006/relationships/image" Target="../media/image228.png"/><Relationship Id="rId10" Type="http://schemas.openxmlformats.org/officeDocument/2006/relationships/customXml" Target="../ink/ink237.xml"/><Relationship Id="rId19" Type="http://schemas.openxmlformats.org/officeDocument/2006/relationships/image" Target="../media/image230.png"/><Relationship Id="rId4" Type="http://schemas.openxmlformats.org/officeDocument/2006/relationships/customXml" Target="../ink/ink234.xml"/><Relationship Id="rId9" Type="http://schemas.openxmlformats.org/officeDocument/2006/relationships/image" Target="../media/image2250.png"/><Relationship Id="rId14" Type="http://schemas.openxmlformats.org/officeDocument/2006/relationships/customXml" Target="../ink/ink239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5.xml"/><Relationship Id="rId13" Type="http://schemas.openxmlformats.org/officeDocument/2006/relationships/image" Target="../media/image238.png"/><Relationship Id="rId18" Type="http://schemas.openxmlformats.org/officeDocument/2006/relationships/customXml" Target="../ink/ink250.xml"/><Relationship Id="rId26" Type="http://schemas.openxmlformats.org/officeDocument/2006/relationships/customXml" Target="../ink/ink254.xml"/><Relationship Id="rId3" Type="http://schemas.openxmlformats.org/officeDocument/2006/relationships/image" Target="../media/image233.png"/><Relationship Id="rId21" Type="http://schemas.openxmlformats.org/officeDocument/2006/relationships/image" Target="../media/image242.png"/><Relationship Id="rId7" Type="http://schemas.openxmlformats.org/officeDocument/2006/relationships/image" Target="../media/image235.png"/><Relationship Id="rId12" Type="http://schemas.openxmlformats.org/officeDocument/2006/relationships/customXml" Target="../ink/ink247.xml"/><Relationship Id="rId17" Type="http://schemas.openxmlformats.org/officeDocument/2006/relationships/image" Target="../media/image240.png"/><Relationship Id="rId25" Type="http://schemas.openxmlformats.org/officeDocument/2006/relationships/image" Target="../media/image244.png"/><Relationship Id="rId2" Type="http://schemas.openxmlformats.org/officeDocument/2006/relationships/image" Target="../media/image232.png"/><Relationship Id="rId16" Type="http://schemas.openxmlformats.org/officeDocument/2006/relationships/customXml" Target="../ink/ink249.xml"/><Relationship Id="rId20" Type="http://schemas.openxmlformats.org/officeDocument/2006/relationships/customXml" Target="../ink/ink25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4.xml"/><Relationship Id="rId11" Type="http://schemas.openxmlformats.org/officeDocument/2006/relationships/image" Target="../media/image237.png"/><Relationship Id="rId24" Type="http://schemas.openxmlformats.org/officeDocument/2006/relationships/customXml" Target="../ink/ink253.xml"/><Relationship Id="rId5" Type="http://schemas.openxmlformats.org/officeDocument/2006/relationships/image" Target="../media/image234.png"/><Relationship Id="rId15" Type="http://schemas.openxmlformats.org/officeDocument/2006/relationships/image" Target="../media/image239.png"/><Relationship Id="rId23" Type="http://schemas.openxmlformats.org/officeDocument/2006/relationships/image" Target="../media/image243.png"/><Relationship Id="rId10" Type="http://schemas.openxmlformats.org/officeDocument/2006/relationships/customXml" Target="../ink/ink246.xml"/><Relationship Id="rId19" Type="http://schemas.openxmlformats.org/officeDocument/2006/relationships/image" Target="../media/image241.png"/><Relationship Id="rId4" Type="http://schemas.openxmlformats.org/officeDocument/2006/relationships/customXml" Target="../ink/ink243.xml"/><Relationship Id="rId9" Type="http://schemas.openxmlformats.org/officeDocument/2006/relationships/image" Target="../media/image236.png"/><Relationship Id="rId14" Type="http://schemas.openxmlformats.org/officeDocument/2006/relationships/customXml" Target="../ink/ink248.xml"/><Relationship Id="rId22" Type="http://schemas.openxmlformats.org/officeDocument/2006/relationships/customXml" Target="../ink/ink252.xml"/><Relationship Id="rId27" Type="http://schemas.openxmlformats.org/officeDocument/2006/relationships/image" Target="../media/image2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7.xml"/><Relationship Id="rId13" Type="http://schemas.openxmlformats.org/officeDocument/2006/relationships/image" Target="../media/image248.png"/><Relationship Id="rId18" Type="http://schemas.openxmlformats.org/officeDocument/2006/relationships/customXml" Target="../ink/ink262.xml"/><Relationship Id="rId26" Type="http://schemas.openxmlformats.org/officeDocument/2006/relationships/customXml" Target="../ink/ink266.xml"/><Relationship Id="rId3" Type="http://schemas.openxmlformats.org/officeDocument/2006/relationships/image" Target="../media/image247.png"/><Relationship Id="rId21" Type="http://schemas.openxmlformats.org/officeDocument/2006/relationships/image" Target="../media/image252.png"/><Relationship Id="rId7" Type="http://schemas.openxmlformats.org/officeDocument/2006/relationships/image" Target="../media/image2450.png"/><Relationship Id="rId12" Type="http://schemas.openxmlformats.org/officeDocument/2006/relationships/customXml" Target="../ink/ink259.xml"/><Relationship Id="rId17" Type="http://schemas.openxmlformats.org/officeDocument/2006/relationships/image" Target="../media/image250.png"/><Relationship Id="rId25" Type="http://schemas.openxmlformats.org/officeDocument/2006/relationships/image" Target="../media/image254.png"/><Relationship Id="rId2" Type="http://schemas.openxmlformats.org/officeDocument/2006/relationships/image" Target="../media/image246.png"/><Relationship Id="rId16" Type="http://schemas.openxmlformats.org/officeDocument/2006/relationships/customXml" Target="../ink/ink261.xml"/><Relationship Id="rId20" Type="http://schemas.openxmlformats.org/officeDocument/2006/relationships/customXml" Target="../ink/ink26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56.xml"/><Relationship Id="rId11" Type="http://schemas.openxmlformats.org/officeDocument/2006/relationships/image" Target="../media/image2470.png"/><Relationship Id="rId24" Type="http://schemas.openxmlformats.org/officeDocument/2006/relationships/customXml" Target="../ink/ink265.xml"/><Relationship Id="rId5" Type="http://schemas.openxmlformats.org/officeDocument/2006/relationships/image" Target="../media/image2440.png"/><Relationship Id="rId15" Type="http://schemas.openxmlformats.org/officeDocument/2006/relationships/image" Target="../media/image249.png"/><Relationship Id="rId23" Type="http://schemas.openxmlformats.org/officeDocument/2006/relationships/image" Target="../media/image253.png"/><Relationship Id="rId10" Type="http://schemas.openxmlformats.org/officeDocument/2006/relationships/customXml" Target="../ink/ink258.xml"/><Relationship Id="rId19" Type="http://schemas.openxmlformats.org/officeDocument/2006/relationships/image" Target="../media/image251.png"/><Relationship Id="rId4" Type="http://schemas.openxmlformats.org/officeDocument/2006/relationships/customXml" Target="../ink/ink255.xml"/><Relationship Id="rId9" Type="http://schemas.openxmlformats.org/officeDocument/2006/relationships/image" Target="../media/image2460.png"/><Relationship Id="rId14" Type="http://schemas.openxmlformats.org/officeDocument/2006/relationships/customXml" Target="../ink/ink260.xml"/><Relationship Id="rId22" Type="http://schemas.openxmlformats.org/officeDocument/2006/relationships/customXml" Target="../ink/ink264.xml"/><Relationship Id="rId27" Type="http://schemas.openxmlformats.org/officeDocument/2006/relationships/image" Target="../media/image25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269.xml"/><Relationship Id="rId13" Type="http://schemas.openxmlformats.org/officeDocument/2006/relationships/image" Target="../media/image2570.png"/><Relationship Id="rId18" Type="http://schemas.openxmlformats.org/officeDocument/2006/relationships/customXml" Target="../ink/ink274.xml"/><Relationship Id="rId26" Type="http://schemas.openxmlformats.org/officeDocument/2006/relationships/customXml" Target="../ink/ink278.xml"/><Relationship Id="rId3" Type="http://schemas.openxmlformats.org/officeDocument/2006/relationships/image" Target="../media/image257.png"/><Relationship Id="rId21" Type="http://schemas.openxmlformats.org/officeDocument/2006/relationships/image" Target="../media/image261.png"/><Relationship Id="rId7" Type="http://schemas.openxmlformats.org/officeDocument/2006/relationships/image" Target="../media/image2540.png"/><Relationship Id="rId12" Type="http://schemas.openxmlformats.org/officeDocument/2006/relationships/customXml" Target="../ink/ink271.xml"/><Relationship Id="rId17" Type="http://schemas.openxmlformats.org/officeDocument/2006/relationships/image" Target="../media/image259.png"/><Relationship Id="rId25" Type="http://schemas.openxmlformats.org/officeDocument/2006/relationships/image" Target="../media/image263.png"/><Relationship Id="rId2" Type="http://schemas.openxmlformats.org/officeDocument/2006/relationships/image" Target="../media/image256.png"/><Relationship Id="rId16" Type="http://schemas.openxmlformats.org/officeDocument/2006/relationships/customXml" Target="../ink/ink273.xml"/><Relationship Id="rId20" Type="http://schemas.openxmlformats.org/officeDocument/2006/relationships/customXml" Target="../ink/ink27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68.xml"/><Relationship Id="rId11" Type="http://schemas.openxmlformats.org/officeDocument/2006/relationships/image" Target="../media/image2560.png"/><Relationship Id="rId24" Type="http://schemas.openxmlformats.org/officeDocument/2006/relationships/customXml" Target="../ink/ink277.xml"/><Relationship Id="rId5" Type="http://schemas.openxmlformats.org/officeDocument/2006/relationships/image" Target="../media/image2530.png"/><Relationship Id="rId15" Type="http://schemas.openxmlformats.org/officeDocument/2006/relationships/image" Target="../media/image258.png"/><Relationship Id="rId23" Type="http://schemas.openxmlformats.org/officeDocument/2006/relationships/image" Target="../media/image262.png"/><Relationship Id="rId10" Type="http://schemas.openxmlformats.org/officeDocument/2006/relationships/customXml" Target="../ink/ink270.xml"/><Relationship Id="rId19" Type="http://schemas.openxmlformats.org/officeDocument/2006/relationships/image" Target="../media/image260.png"/><Relationship Id="rId4" Type="http://schemas.openxmlformats.org/officeDocument/2006/relationships/customXml" Target="../ink/ink267.xml"/><Relationship Id="rId9" Type="http://schemas.openxmlformats.org/officeDocument/2006/relationships/image" Target="../media/image2550.png"/><Relationship Id="rId14" Type="http://schemas.openxmlformats.org/officeDocument/2006/relationships/customXml" Target="../ink/ink272.xml"/><Relationship Id="rId22" Type="http://schemas.openxmlformats.org/officeDocument/2006/relationships/customXml" Target="../ink/ink276.xml"/><Relationship Id="rId27" Type="http://schemas.openxmlformats.org/officeDocument/2006/relationships/image" Target="../media/image2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ustomXml" Target="../ink/ink281.xml"/><Relationship Id="rId13" Type="http://schemas.openxmlformats.org/officeDocument/2006/relationships/image" Target="../media/image2660.png"/><Relationship Id="rId18" Type="http://schemas.openxmlformats.org/officeDocument/2006/relationships/customXml" Target="../ink/ink286.xml"/><Relationship Id="rId26" Type="http://schemas.openxmlformats.org/officeDocument/2006/relationships/customXml" Target="../ink/ink290.xml"/><Relationship Id="rId3" Type="http://schemas.openxmlformats.org/officeDocument/2006/relationships/image" Target="../media/image266.png"/><Relationship Id="rId21" Type="http://schemas.openxmlformats.org/officeDocument/2006/relationships/image" Target="../media/image269.png"/><Relationship Id="rId7" Type="http://schemas.openxmlformats.org/officeDocument/2006/relationships/image" Target="../media/image2630.png"/><Relationship Id="rId12" Type="http://schemas.openxmlformats.org/officeDocument/2006/relationships/customXml" Target="../ink/ink283.xml"/><Relationship Id="rId17" Type="http://schemas.openxmlformats.org/officeDocument/2006/relationships/image" Target="../media/image268.png"/><Relationship Id="rId25" Type="http://schemas.openxmlformats.org/officeDocument/2006/relationships/image" Target="../media/image271.png"/><Relationship Id="rId2" Type="http://schemas.openxmlformats.org/officeDocument/2006/relationships/image" Target="../media/image265.png"/><Relationship Id="rId16" Type="http://schemas.openxmlformats.org/officeDocument/2006/relationships/customXml" Target="../ink/ink285.xml"/><Relationship Id="rId20" Type="http://schemas.openxmlformats.org/officeDocument/2006/relationships/customXml" Target="../ink/ink287.xml"/><Relationship Id="rId29" Type="http://schemas.openxmlformats.org/officeDocument/2006/relationships/image" Target="../media/image27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80.xml"/><Relationship Id="rId11" Type="http://schemas.openxmlformats.org/officeDocument/2006/relationships/image" Target="../media/image2650.png"/><Relationship Id="rId24" Type="http://schemas.openxmlformats.org/officeDocument/2006/relationships/customXml" Target="../ink/ink289.xml"/><Relationship Id="rId5" Type="http://schemas.openxmlformats.org/officeDocument/2006/relationships/image" Target="../media/image2620.png"/><Relationship Id="rId15" Type="http://schemas.openxmlformats.org/officeDocument/2006/relationships/image" Target="../media/image267.png"/><Relationship Id="rId23" Type="http://schemas.openxmlformats.org/officeDocument/2006/relationships/image" Target="../media/image270.png"/><Relationship Id="rId28" Type="http://schemas.openxmlformats.org/officeDocument/2006/relationships/customXml" Target="../ink/ink291.xml"/><Relationship Id="rId10" Type="http://schemas.openxmlformats.org/officeDocument/2006/relationships/customXml" Target="../ink/ink282.xml"/><Relationship Id="rId19" Type="http://schemas.openxmlformats.org/officeDocument/2006/relationships/image" Target="../media/image141.png"/><Relationship Id="rId4" Type="http://schemas.openxmlformats.org/officeDocument/2006/relationships/customXml" Target="../ink/ink279.xml"/><Relationship Id="rId9" Type="http://schemas.openxmlformats.org/officeDocument/2006/relationships/image" Target="../media/image2640.png"/><Relationship Id="rId14" Type="http://schemas.openxmlformats.org/officeDocument/2006/relationships/customXml" Target="../ink/ink284.xml"/><Relationship Id="rId22" Type="http://schemas.openxmlformats.org/officeDocument/2006/relationships/customXml" Target="../ink/ink288.xml"/><Relationship Id="rId27" Type="http://schemas.openxmlformats.org/officeDocument/2006/relationships/image" Target="../media/image27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94.xml"/><Relationship Id="rId13" Type="http://schemas.openxmlformats.org/officeDocument/2006/relationships/image" Target="../media/image2740.png"/><Relationship Id="rId18" Type="http://schemas.openxmlformats.org/officeDocument/2006/relationships/customXml" Target="../ink/ink299.xml"/><Relationship Id="rId3" Type="http://schemas.openxmlformats.org/officeDocument/2006/relationships/image" Target="../media/image275.png"/><Relationship Id="rId21" Type="http://schemas.openxmlformats.org/officeDocument/2006/relationships/image" Target="../media/image278.png"/><Relationship Id="rId7" Type="http://schemas.openxmlformats.org/officeDocument/2006/relationships/image" Target="../media/image2710.png"/><Relationship Id="rId12" Type="http://schemas.openxmlformats.org/officeDocument/2006/relationships/customXml" Target="../ink/ink296.xml"/><Relationship Id="rId17" Type="http://schemas.openxmlformats.org/officeDocument/2006/relationships/image" Target="../media/image276.png"/><Relationship Id="rId25" Type="http://schemas.openxmlformats.org/officeDocument/2006/relationships/image" Target="../media/image280.png"/><Relationship Id="rId2" Type="http://schemas.openxmlformats.org/officeDocument/2006/relationships/image" Target="../media/image274.png"/><Relationship Id="rId16" Type="http://schemas.openxmlformats.org/officeDocument/2006/relationships/customXml" Target="../ink/ink298.xml"/><Relationship Id="rId20" Type="http://schemas.openxmlformats.org/officeDocument/2006/relationships/customXml" Target="../ink/ink30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93.xml"/><Relationship Id="rId11" Type="http://schemas.openxmlformats.org/officeDocument/2006/relationships/image" Target="../media/image2730.png"/><Relationship Id="rId24" Type="http://schemas.openxmlformats.org/officeDocument/2006/relationships/customXml" Target="../ink/ink302.xml"/><Relationship Id="rId5" Type="http://schemas.openxmlformats.org/officeDocument/2006/relationships/image" Target="../media/image2700.png"/><Relationship Id="rId15" Type="http://schemas.openxmlformats.org/officeDocument/2006/relationships/image" Target="../media/image2750.png"/><Relationship Id="rId23" Type="http://schemas.openxmlformats.org/officeDocument/2006/relationships/image" Target="../media/image279.png"/><Relationship Id="rId10" Type="http://schemas.openxmlformats.org/officeDocument/2006/relationships/customXml" Target="../ink/ink295.xml"/><Relationship Id="rId19" Type="http://schemas.openxmlformats.org/officeDocument/2006/relationships/image" Target="../media/image277.png"/><Relationship Id="rId4" Type="http://schemas.openxmlformats.org/officeDocument/2006/relationships/customXml" Target="../ink/ink292.xml"/><Relationship Id="rId9" Type="http://schemas.openxmlformats.org/officeDocument/2006/relationships/image" Target="../media/image2720.png"/><Relationship Id="rId14" Type="http://schemas.openxmlformats.org/officeDocument/2006/relationships/customXml" Target="../ink/ink297.xml"/><Relationship Id="rId22" Type="http://schemas.openxmlformats.org/officeDocument/2006/relationships/customXml" Target="../ink/ink301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5.xml"/><Relationship Id="rId13" Type="http://schemas.openxmlformats.org/officeDocument/2006/relationships/image" Target="../media/image283.png"/><Relationship Id="rId18" Type="http://schemas.openxmlformats.org/officeDocument/2006/relationships/customXml" Target="../ink/ink310.xml"/><Relationship Id="rId26" Type="http://schemas.openxmlformats.org/officeDocument/2006/relationships/customXml" Target="../ink/ink314.xml"/><Relationship Id="rId3" Type="http://schemas.openxmlformats.org/officeDocument/2006/relationships/image" Target="../media/image282.png"/><Relationship Id="rId21" Type="http://schemas.openxmlformats.org/officeDocument/2006/relationships/image" Target="../media/image286.png"/><Relationship Id="rId7" Type="http://schemas.openxmlformats.org/officeDocument/2006/relationships/image" Target="../media/image2800.png"/><Relationship Id="rId12" Type="http://schemas.openxmlformats.org/officeDocument/2006/relationships/customXml" Target="../ink/ink307.xml"/><Relationship Id="rId17" Type="http://schemas.openxmlformats.org/officeDocument/2006/relationships/image" Target="../media/image198.png"/><Relationship Id="rId25" Type="http://schemas.openxmlformats.org/officeDocument/2006/relationships/image" Target="../media/image288.png"/><Relationship Id="rId2" Type="http://schemas.openxmlformats.org/officeDocument/2006/relationships/image" Target="../media/image281.png"/><Relationship Id="rId16" Type="http://schemas.openxmlformats.org/officeDocument/2006/relationships/customXml" Target="../ink/ink309.xml"/><Relationship Id="rId20" Type="http://schemas.openxmlformats.org/officeDocument/2006/relationships/customXml" Target="../ink/ink311.xml"/><Relationship Id="rId29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04.xml"/><Relationship Id="rId11" Type="http://schemas.openxmlformats.org/officeDocument/2006/relationships/image" Target="../media/image2820.png"/><Relationship Id="rId24" Type="http://schemas.openxmlformats.org/officeDocument/2006/relationships/customXml" Target="../ink/ink313.xml"/><Relationship Id="rId5" Type="http://schemas.openxmlformats.org/officeDocument/2006/relationships/image" Target="../media/image2790.png"/><Relationship Id="rId15" Type="http://schemas.openxmlformats.org/officeDocument/2006/relationships/image" Target="../media/image284.png"/><Relationship Id="rId23" Type="http://schemas.openxmlformats.org/officeDocument/2006/relationships/image" Target="../media/image287.png"/><Relationship Id="rId28" Type="http://schemas.openxmlformats.org/officeDocument/2006/relationships/customXml" Target="../ink/ink315.xml"/><Relationship Id="rId10" Type="http://schemas.openxmlformats.org/officeDocument/2006/relationships/customXml" Target="../ink/ink306.xml"/><Relationship Id="rId19" Type="http://schemas.openxmlformats.org/officeDocument/2006/relationships/image" Target="../media/image285.png"/><Relationship Id="rId4" Type="http://schemas.openxmlformats.org/officeDocument/2006/relationships/customXml" Target="../ink/ink303.xml"/><Relationship Id="rId9" Type="http://schemas.openxmlformats.org/officeDocument/2006/relationships/image" Target="../media/image2810.png"/><Relationship Id="rId14" Type="http://schemas.openxmlformats.org/officeDocument/2006/relationships/customXml" Target="../ink/ink308.xml"/><Relationship Id="rId22" Type="http://schemas.openxmlformats.org/officeDocument/2006/relationships/customXml" Target="../ink/ink312.xml"/><Relationship Id="rId27" Type="http://schemas.openxmlformats.org/officeDocument/2006/relationships/image" Target="../media/image289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ustomXml" Target="../ink/ink318.xml"/><Relationship Id="rId13" Type="http://schemas.openxmlformats.org/officeDocument/2006/relationships/image" Target="../media/image2910.png"/><Relationship Id="rId18" Type="http://schemas.openxmlformats.org/officeDocument/2006/relationships/customXml" Target="../ink/ink323.xml"/><Relationship Id="rId3" Type="http://schemas.openxmlformats.org/officeDocument/2006/relationships/image" Target="../media/image292.png"/><Relationship Id="rId21" Type="http://schemas.openxmlformats.org/officeDocument/2006/relationships/image" Target="../media/image295.png"/><Relationship Id="rId7" Type="http://schemas.openxmlformats.org/officeDocument/2006/relationships/image" Target="../media/image2880.png"/><Relationship Id="rId12" Type="http://schemas.openxmlformats.org/officeDocument/2006/relationships/customXml" Target="../ink/ink320.xml"/><Relationship Id="rId17" Type="http://schemas.openxmlformats.org/officeDocument/2006/relationships/image" Target="../media/image293.png"/><Relationship Id="rId25" Type="http://schemas.openxmlformats.org/officeDocument/2006/relationships/image" Target="../media/image297.png"/><Relationship Id="rId2" Type="http://schemas.openxmlformats.org/officeDocument/2006/relationships/image" Target="../media/image291.png"/><Relationship Id="rId16" Type="http://schemas.openxmlformats.org/officeDocument/2006/relationships/customXml" Target="../ink/ink322.xml"/><Relationship Id="rId20" Type="http://schemas.openxmlformats.org/officeDocument/2006/relationships/customXml" Target="../ink/ink32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17.xml"/><Relationship Id="rId11" Type="http://schemas.openxmlformats.org/officeDocument/2006/relationships/image" Target="../media/image2900.png"/><Relationship Id="rId24" Type="http://schemas.openxmlformats.org/officeDocument/2006/relationships/customXml" Target="../ink/ink326.xml"/><Relationship Id="rId5" Type="http://schemas.openxmlformats.org/officeDocument/2006/relationships/image" Target="../media/image2870.png"/><Relationship Id="rId15" Type="http://schemas.openxmlformats.org/officeDocument/2006/relationships/image" Target="../media/image2920.png"/><Relationship Id="rId23" Type="http://schemas.openxmlformats.org/officeDocument/2006/relationships/image" Target="../media/image296.png"/><Relationship Id="rId10" Type="http://schemas.openxmlformats.org/officeDocument/2006/relationships/customXml" Target="../ink/ink319.xml"/><Relationship Id="rId19" Type="http://schemas.openxmlformats.org/officeDocument/2006/relationships/image" Target="../media/image294.png"/><Relationship Id="rId4" Type="http://schemas.openxmlformats.org/officeDocument/2006/relationships/customXml" Target="../ink/ink316.xml"/><Relationship Id="rId9" Type="http://schemas.openxmlformats.org/officeDocument/2006/relationships/image" Target="../media/image2890.png"/><Relationship Id="rId14" Type="http://schemas.openxmlformats.org/officeDocument/2006/relationships/customXml" Target="../ink/ink321.xml"/><Relationship Id="rId22" Type="http://schemas.openxmlformats.org/officeDocument/2006/relationships/customXml" Target="../ink/ink32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29.xml"/><Relationship Id="rId13" Type="http://schemas.openxmlformats.org/officeDocument/2006/relationships/image" Target="../media/image300.png"/><Relationship Id="rId18" Type="http://schemas.openxmlformats.org/officeDocument/2006/relationships/customXml" Target="../ink/ink334.xml"/><Relationship Id="rId26" Type="http://schemas.openxmlformats.org/officeDocument/2006/relationships/customXml" Target="../ink/ink338.xml"/><Relationship Id="rId3" Type="http://schemas.openxmlformats.org/officeDocument/2006/relationships/image" Target="../media/image299.png"/><Relationship Id="rId21" Type="http://schemas.openxmlformats.org/officeDocument/2006/relationships/image" Target="../media/image304.png"/><Relationship Id="rId7" Type="http://schemas.openxmlformats.org/officeDocument/2006/relationships/image" Target="../media/image2970.png"/><Relationship Id="rId12" Type="http://schemas.openxmlformats.org/officeDocument/2006/relationships/customXml" Target="../ink/ink331.xml"/><Relationship Id="rId17" Type="http://schemas.openxmlformats.org/officeDocument/2006/relationships/image" Target="../media/image302.png"/><Relationship Id="rId25" Type="http://schemas.openxmlformats.org/officeDocument/2006/relationships/image" Target="../media/image306.png"/><Relationship Id="rId2" Type="http://schemas.openxmlformats.org/officeDocument/2006/relationships/image" Target="../media/image298.png"/><Relationship Id="rId16" Type="http://schemas.openxmlformats.org/officeDocument/2006/relationships/customXml" Target="../ink/ink333.xml"/><Relationship Id="rId20" Type="http://schemas.openxmlformats.org/officeDocument/2006/relationships/customXml" Target="../ink/ink335.xml"/><Relationship Id="rId29" Type="http://schemas.openxmlformats.org/officeDocument/2006/relationships/image" Target="../media/image30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8.xml"/><Relationship Id="rId11" Type="http://schemas.openxmlformats.org/officeDocument/2006/relationships/image" Target="../media/image2990.png"/><Relationship Id="rId24" Type="http://schemas.openxmlformats.org/officeDocument/2006/relationships/customXml" Target="../ink/ink337.xml"/><Relationship Id="rId5" Type="http://schemas.openxmlformats.org/officeDocument/2006/relationships/image" Target="../media/image2960.png"/><Relationship Id="rId15" Type="http://schemas.openxmlformats.org/officeDocument/2006/relationships/image" Target="../media/image301.png"/><Relationship Id="rId23" Type="http://schemas.openxmlformats.org/officeDocument/2006/relationships/image" Target="../media/image305.png"/><Relationship Id="rId28" Type="http://schemas.openxmlformats.org/officeDocument/2006/relationships/customXml" Target="../ink/ink339.xml"/><Relationship Id="rId10" Type="http://schemas.openxmlformats.org/officeDocument/2006/relationships/customXml" Target="../ink/ink330.xml"/><Relationship Id="rId19" Type="http://schemas.openxmlformats.org/officeDocument/2006/relationships/image" Target="../media/image303.png"/><Relationship Id="rId31" Type="http://schemas.openxmlformats.org/officeDocument/2006/relationships/image" Target="../media/image309.png"/><Relationship Id="rId4" Type="http://schemas.openxmlformats.org/officeDocument/2006/relationships/customXml" Target="../ink/ink327.xml"/><Relationship Id="rId9" Type="http://schemas.openxmlformats.org/officeDocument/2006/relationships/image" Target="../media/image2980.png"/><Relationship Id="rId14" Type="http://schemas.openxmlformats.org/officeDocument/2006/relationships/customXml" Target="../ink/ink332.xml"/><Relationship Id="rId22" Type="http://schemas.openxmlformats.org/officeDocument/2006/relationships/customXml" Target="../ink/ink336.xml"/><Relationship Id="rId27" Type="http://schemas.openxmlformats.org/officeDocument/2006/relationships/image" Target="../media/image307.png"/><Relationship Id="rId30" Type="http://schemas.openxmlformats.org/officeDocument/2006/relationships/customXml" Target="../ink/ink340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43.xml"/><Relationship Id="rId13" Type="http://schemas.openxmlformats.org/officeDocument/2006/relationships/image" Target="../media/image312.png"/><Relationship Id="rId18" Type="http://schemas.openxmlformats.org/officeDocument/2006/relationships/customXml" Target="../ink/ink348.xml"/><Relationship Id="rId26" Type="http://schemas.openxmlformats.org/officeDocument/2006/relationships/customXml" Target="../ink/ink352.xml"/><Relationship Id="rId3" Type="http://schemas.openxmlformats.org/officeDocument/2006/relationships/image" Target="../media/image311.png"/><Relationship Id="rId21" Type="http://schemas.openxmlformats.org/officeDocument/2006/relationships/image" Target="../media/image316.png"/><Relationship Id="rId7" Type="http://schemas.openxmlformats.org/officeDocument/2006/relationships/image" Target="../media/image3090.png"/><Relationship Id="rId12" Type="http://schemas.openxmlformats.org/officeDocument/2006/relationships/customXml" Target="../ink/ink345.xml"/><Relationship Id="rId17" Type="http://schemas.openxmlformats.org/officeDocument/2006/relationships/image" Target="../media/image314.png"/><Relationship Id="rId25" Type="http://schemas.openxmlformats.org/officeDocument/2006/relationships/image" Target="../media/image318.png"/><Relationship Id="rId2" Type="http://schemas.openxmlformats.org/officeDocument/2006/relationships/image" Target="../media/image310.png"/><Relationship Id="rId16" Type="http://schemas.openxmlformats.org/officeDocument/2006/relationships/customXml" Target="../ink/ink347.xml"/><Relationship Id="rId20" Type="http://schemas.openxmlformats.org/officeDocument/2006/relationships/customXml" Target="../ink/ink349.xml"/><Relationship Id="rId29" Type="http://schemas.openxmlformats.org/officeDocument/2006/relationships/image" Target="../media/image32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2.xml"/><Relationship Id="rId11" Type="http://schemas.openxmlformats.org/officeDocument/2006/relationships/image" Target="../media/image3110.png"/><Relationship Id="rId24" Type="http://schemas.openxmlformats.org/officeDocument/2006/relationships/customXml" Target="../ink/ink351.xml"/><Relationship Id="rId5" Type="http://schemas.openxmlformats.org/officeDocument/2006/relationships/image" Target="../media/image3080.png"/><Relationship Id="rId15" Type="http://schemas.openxmlformats.org/officeDocument/2006/relationships/image" Target="../media/image313.png"/><Relationship Id="rId23" Type="http://schemas.openxmlformats.org/officeDocument/2006/relationships/image" Target="../media/image317.png"/><Relationship Id="rId28" Type="http://schemas.openxmlformats.org/officeDocument/2006/relationships/customXml" Target="../ink/ink353.xml"/><Relationship Id="rId10" Type="http://schemas.openxmlformats.org/officeDocument/2006/relationships/customXml" Target="../ink/ink344.xml"/><Relationship Id="rId19" Type="http://schemas.openxmlformats.org/officeDocument/2006/relationships/image" Target="../media/image315.png"/><Relationship Id="rId31" Type="http://schemas.openxmlformats.org/officeDocument/2006/relationships/image" Target="../media/image321.png"/><Relationship Id="rId4" Type="http://schemas.openxmlformats.org/officeDocument/2006/relationships/customXml" Target="../ink/ink341.xml"/><Relationship Id="rId9" Type="http://schemas.openxmlformats.org/officeDocument/2006/relationships/image" Target="../media/image3100.png"/><Relationship Id="rId14" Type="http://schemas.openxmlformats.org/officeDocument/2006/relationships/customXml" Target="../ink/ink346.xml"/><Relationship Id="rId22" Type="http://schemas.openxmlformats.org/officeDocument/2006/relationships/customXml" Target="../ink/ink350.xml"/><Relationship Id="rId27" Type="http://schemas.openxmlformats.org/officeDocument/2006/relationships/image" Target="../media/image319.png"/><Relationship Id="rId30" Type="http://schemas.openxmlformats.org/officeDocument/2006/relationships/customXml" Target="../ink/ink35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7.xml"/><Relationship Id="rId13" Type="http://schemas.openxmlformats.org/officeDocument/2006/relationships/image" Target="../media/image2650.png"/><Relationship Id="rId18" Type="http://schemas.openxmlformats.org/officeDocument/2006/relationships/customXml" Target="../ink/ink362.xml"/><Relationship Id="rId26" Type="http://schemas.openxmlformats.org/officeDocument/2006/relationships/customXml" Target="../ink/ink366.xml"/><Relationship Id="rId3" Type="http://schemas.openxmlformats.org/officeDocument/2006/relationships/image" Target="../media/image323.png"/><Relationship Id="rId21" Type="http://schemas.openxmlformats.org/officeDocument/2006/relationships/image" Target="../media/image326.png"/><Relationship Id="rId7" Type="http://schemas.openxmlformats.org/officeDocument/2006/relationships/image" Target="../media/image3200.png"/><Relationship Id="rId12" Type="http://schemas.openxmlformats.org/officeDocument/2006/relationships/customXml" Target="../ink/ink359.xml"/><Relationship Id="rId17" Type="http://schemas.openxmlformats.org/officeDocument/2006/relationships/image" Target="../media/image324.png"/><Relationship Id="rId25" Type="http://schemas.openxmlformats.org/officeDocument/2006/relationships/image" Target="../media/image328.png"/><Relationship Id="rId2" Type="http://schemas.openxmlformats.org/officeDocument/2006/relationships/image" Target="../media/image322.png"/><Relationship Id="rId16" Type="http://schemas.openxmlformats.org/officeDocument/2006/relationships/customXml" Target="../ink/ink361.xml"/><Relationship Id="rId20" Type="http://schemas.openxmlformats.org/officeDocument/2006/relationships/customXml" Target="../ink/ink363.xml"/><Relationship Id="rId29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56.xml"/><Relationship Id="rId11" Type="http://schemas.openxmlformats.org/officeDocument/2006/relationships/image" Target="../media/image3220.png"/><Relationship Id="rId24" Type="http://schemas.openxmlformats.org/officeDocument/2006/relationships/customXml" Target="../ink/ink365.xml"/><Relationship Id="rId5" Type="http://schemas.openxmlformats.org/officeDocument/2006/relationships/image" Target="../media/image3190.png"/><Relationship Id="rId15" Type="http://schemas.openxmlformats.org/officeDocument/2006/relationships/image" Target="../media/image3230.png"/><Relationship Id="rId23" Type="http://schemas.openxmlformats.org/officeDocument/2006/relationships/image" Target="../media/image327.png"/><Relationship Id="rId28" Type="http://schemas.openxmlformats.org/officeDocument/2006/relationships/customXml" Target="../ink/ink367.xml"/><Relationship Id="rId10" Type="http://schemas.openxmlformats.org/officeDocument/2006/relationships/customXml" Target="../ink/ink358.xml"/><Relationship Id="rId19" Type="http://schemas.openxmlformats.org/officeDocument/2006/relationships/image" Target="../media/image325.png"/><Relationship Id="rId31" Type="http://schemas.openxmlformats.org/officeDocument/2006/relationships/image" Target="../media/image331.png"/><Relationship Id="rId4" Type="http://schemas.openxmlformats.org/officeDocument/2006/relationships/customXml" Target="../ink/ink355.xml"/><Relationship Id="rId9" Type="http://schemas.openxmlformats.org/officeDocument/2006/relationships/image" Target="../media/image3210.png"/><Relationship Id="rId14" Type="http://schemas.openxmlformats.org/officeDocument/2006/relationships/customXml" Target="../ink/ink360.xml"/><Relationship Id="rId22" Type="http://schemas.openxmlformats.org/officeDocument/2006/relationships/customXml" Target="../ink/ink364.xml"/><Relationship Id="rId27" Type="http://schemas.openxmlformats.org/officeDocument/2006/relationships/image" Target="../media/image329.png"/><Relationship Id="rId30" Type="http://schemas.openxmlformats.org/officeDocument/2006/relationships/customXml" Target="../ink/ink36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71.xml"/><Relationship Id="rId13" Type="http://schemas.openxmlformats.org/officeDocument/2006/relationships/image" Target="../media/image3320.png"/><Relationship Id="rId18" Type="http://schemas.openxmlformats.org/officeDocument/2006/relationships/customXml" Target="../ink/ink376.xml"/><Relationship Id="rId26" Type="http://schemas.openxmlformats.org/officeDocument/2006/relationships/customXml" Target="../ink/ink380.xml"/><Relationship Id="rId3" Type="http://schemas.openxmlformats.org/officeDocument/2006/relationships/image" Target="../media/image333.png"/><Relationship Id="rId21" Type="http://schemas.openxmlformats.org/officeDocument/2006/relationships/image" Target="../media/image335.png"/><Relationship Id="rId7" Type="http://schemas.openxmlformats.org/officeDocument/2006/relationships/image" Target="../media/image3290.png"/><Relationship Id="rId12" Type="http://schemas.openxmlformats.org/officeDocument/2006/relationships/customXml" Target="../ink/ink373.xml"/><Relationship Id="rId17" Type="http://schemas.openxmlformats.org/officeDocument/2006/relationships/image" Target="../media/image3330.png"/><Relationship Id="rId25" Type="http://schemas.openxmlformats.org/officeDocument/2006/relationships/image" Target="../media/image337.png"/><Relationship Id="rId2" Type="http://schemas.openxmlformats.org/officeDocument/2006/relationships/image" Target="../media/image332.png"/><Relationship Id="rId16" Type="http://schemas.openxmlformats.org/officeDocument/2006/relationships/customXml" Target="../ink/ink375.xml"/><Relationship Id="rId20" Type="http://schemas.openxmlformats.org/officeDocument/2006/relationships/customXml" Target="../ink/ink377.xml"/><Relationship Id="rId29" Type="http://schemas.openxmlformats.org/officeDocument/2006/relationships/image" Target="../media/image33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70.xml"/><Relationship Id="rId11" Type="http://schemas.openxmlformats.org/officeDocument/2006/relationships/image" Target="../media/image3310.png"/><Relationship Id="rId24" Type="http://schemas.openxmlformats.org/officeDocument/2006/relationships/customXml" Target="../ink/ink379.xml"/><Relationship Id="rId5" Type="http://schemas.openxmlformats.org/officeDocument/2006/relationships/image" Target="../media/image3280.png"/><Relationship Id="rId15" Type="http://schemas.openxmlformats.org/officeDocument/2006/relationships/image" Target="../media/image1500.png"/><Relationship Id="rId23" Type="http://schemas.openxmlformats.org/officeDocument/2006/relationships/image" Target="../media/image336.png"/><Relationship Id="rId28" Type="http://schemas.openxmlformats.org/officeDocument/2006/relationships/customXml" Target="../ink/ink381.xml"/><Relationship Id="rId10" Type="http://schemas.openxmlformats.org/officeDocument/2006/relationships/customXml" Target="../ink/ink372.xml"/><Relationship Id="rId19" Type="http://schemas.openxmlformats.org/officeDocument/2006/relationships/image" Target="../media/image334.png"/><Relationship Id="rId4" Type="http://schemas.openxmlformats.org/officeDocument/2006/relationships/customXml" Target="../ink/ink369.xml"/><Relationship Id="rId9" Type="http://schemas.openxmlformats.org/officeDocument/2006/relationships/image" Target="../media/image3300.png"/><Relationship Id="rId14" Type="http://schemas.openxmlformats.org/officeDocument/2006/relationships/customXml" Target="../ink/ink374.xml"/><Relationship Id="rId22" Type="http://schemas.openxmlformats.org/officeDocument/2006/relationships/customXml" Target="../ink/ink378.xml"/><Relationship Id="rId27" Type="http://schemas.openxmlformats.org/officeDocument/2006/relationships/image" Target="../media/image33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customXml" Target="../ink/ink6.xml"/><Relationship Id="rId3" Type="http://schemas.openxmlformats.org/officeDocument/2006/relationships/image" Target="../media/image3.png"/><Relationship Id="rId21" Type="http://schemas.openxmlformats.org/officeDocument/2006/relationships/image" Target="../media/image4.png"/><Relationship Id="rId12" Type="http://schemas.openxmlformats.org/officeDocument/2006/relationships/customXml" Target="../ink/ink3.xml"/><Relationship Id="rId17" Type="http://schemas.openxmlformats.org/officeDocument/2006/relationships/image" Target="../media/image10.png"/><Relationship Id="rId2" Type="http://schemas.openxmlformats.org/officeDocument/2006/relationships/image" Target="../media/image2.png"/><Relationship Id="rId16" Type="http://schemas.openxmlformats.org/officeDocument/2006/relationships/customXml" Target="../ink/ink5.xml"/><Relationship Id="rId20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.png"/><Relationship Id="rId15" Type="http://schemas.openxmlformats.org/officeDocument/2006/relationships/image" Target="../media/image9.png"/><Relationship Id="rId23" Type="http://schemas.openxmlformats.org/officeDocument/2006/relationships/image" Target="../media/image5.png"/><Relationship Id="rId10" Type="http://schemas.openxmlformats.org/officeDocument/2006/relationships/customXml" Target="../ink/ink2.xml"/><Relationship Id="rId19" Type="http://schemas.openxmlformats.org/officeDocument/2006/relationships/image" Target="../media/image11.png"/><Relationship Id="rId4" Type="http://schemas.openxmlformats.org/officeDocument/2006/relationships/customXml" Target="../ink/ink1.xml"/><Relationship Id="rId9" Type="http://schemas.openxmlformats.org/officeDocument/2006/relationships/image" Target="../media/image6.png"/><Relationship Id="rId14" Type="http://schemas.openxmlformats.org/officeDocument/2006/relationships/customXml" Target="../ink/ink4.xml"/><Relationship Id="rId22" Type="http://schemas.openxmlformats.org/officeDocument/2006/relationships/customXml" Target="../ink/ink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4.xml"/><Relationship Id="rId13" Type="http://schemas.openxmlformats.org/officeDocument/2006/relationships/image" Target="../media/image342.png"/><Relationship Id="rId18" Type="http://schemas.openxmlformats.org/officeDocument/2006/relationships/customXml" Target="../ink/ink389.xml"/><Relationship Id="rId26" Type="http://schemas.openxmlformats.org/officeDocument/2006/relationships/customXml" Target="../ink/ink393.xml"/><Relationship Id="rId3" Type="http://schemas.openxmlformats.org/officeDocument/2006/relationships/image" Target="../media/image341.png"/><Relationship Id="rId21" Type="http://schemas.openxmlformats.org/officeDocument/2006/relationships/image" Target="../media/image346.png"/><Relationship Id="rId7" Type="http://schemas.openxmlformats.org/officeDocument/2006/relationships/image" Target="../media/image3390.png"/><Relationship Id="rId12" Type="http://schemas.openxmlformats.org/officeDocument/2006/relationships/customXml" Target="../ink/ink386.xml"/><Relationship Id="rId17" Type="http://schemas.openxmlformats.org/officeDocument/2006/relationships/image" Target="../media/image344.png"/><Relationship Id="rId25" Type="http://schemas.openxmlformats.org/officeDocument/2006/relationships/image" Target="../media/image348.png"/><Relationship Id="rId2" Type="http://schemas.openxmlformats.org/officeDocument/2006/relationships/image" Target="../media/image340.png"/><Relationship Id="rId16" Type="http://schemas.openxmlformats.org/officeDocument/2006/relationships/customXml" Target="../ink/ink388.xml"/><Relationship Id="rId20" Type="http://schemas.openxmlformats.org/officeDocument/2006/relationships/customXml" Target="../ink/ink39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83.xml"/><Relationship Id="rId11" Type="http://schemas.openxmlformats.org/officeDocument/2006/relationships/image" Target="../media/image3410.png"/><Relationship Id="rId24" Type="http://schemas.openxmlformats.org/officeDocument/2006/relationships/customXml" Target="../ink/ink392.xml"/><Relationship Id="rId5" Type="http://schemas.openxmlformats.org/officeDocument/2006/relationships/image" Target="../media/image3380.png"/><Relationship Id="rId15" Type="http://schemas.openxmlformats.org/officeDocument/2006/relationships/image" Target="../media/image343.png"/><Relationship Id="rId23" Type="http://schemas.openxmlformats.org/officeDocument/2006/relationships/image" Target="../media/image347.png"/><Relationship Id="rId10" Type="http://schemas.openxmlformats.org/officeDocument/2006/relationships/customXml" Target="../ink/ink385.xml"/><Relationship Id="rId19" Type="http://schemas.openxmlformats.org/officeDocument/2006/relationships/image" Target="../media/image345.png"/><Relationship Id="rId4" Type="http://schemas.openxmlformats.org/officeDocument/2006/relationships/customXml" Target="../ink/ink382.xml"/><Relationship Id="rId9" Type="http://schemas.openxmlformats.org/officeDocument/2006/relationships/image" Target="../media/image3400.png"/><Relationship Id="rId14" Type="http://schemas.openxmlformats.org/officeDocument/2006/relationships/customXml" Target="../ink/ink387.xml"/><Relationship Id="rId22" Type="http://schemas.openxmlformats.org/officeDocument/2006/relationships/customXml" Target="../ink/ink391.xml"/><Relationship Id="rId27" Type="http://schemas.openxmlformats.org/officeDocument/2006/relationships/image" Target="../media/image34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6.xml"/><Relationship Id="rId13" Type="http://schemas.openxmlformats.org/officeDocument/2006/relationships/image" Target="../media/image352.png"/><Relationship Id="rId18" Type="http://schemas.openxmlformats.org/officeDocument/2006/relationships/customXml" Target="../ink/ink401.xml"/><Relationship Id="rId26" Type="http://schemas.openxmlformats.org/officeDocument/2006/relationships/customXml" Target="../ink/ink405.xml"/><Relationship Id="rId3" Type="http://schemas.openxmlformats.org/officeDocument/2006/relationships/image" Target="../media/image351.png"/><Relationship Id="rId21" Type="http://schemas.openxmlformats.org/officeDocument/2006/relationships/image" Target="../media/image356.png"/><Relationship Id="rId7" Type="http://schemas.openxmlformats.org/officeDocument/2006/relationships/image" Target="../media/image3490.png"/><Relationship Id="rId12" Type="http://schemas.openxmlformats.org/officeDocument/2006/relationships/customXml" Target="../ink/ink398.xml"/><Relationship Id="rId17" Type="http://schemas.openxmlformats.org/officeDocument/2006/relationships/image" Target="../media/image354.png"/><Relationship Id="rId25" Type="http://schemas.openxmlformats.org/officeDocument/2006/relationships/image" Target="../media/image358.png"/><Relationship Id="rId2" Type="http://schemas.openxmlformats.org/officeDocument/2006/relationships/image" Target="../media/image350.png"/><Relationship Id="rId16" Type="http://schemas.openxmlformats.org/officeDocument/2006/relationships/customXml" Target="../ink/ink400.xml"/><Relationship Id="rId20" Type="http://schemas.openxmlformats.org/officeDocument/2006/relationships/customXml" Target="../ink/ink40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95.xml"/><Relationship Id="rId11" Type="http://schemas.openxmlformats.org/officeDocument/2006/relationships/image" Target="../media/image3510.png"/><Relationship Id="rId24" Type="http://schemas.openxmlformats.org/officeDocument/2006/relationships/customXml" Target="../ink/ink404.xml"/><Relationship Id="rId5" Type="http://schemas.openxmlformats.org/officeDocument/2006/relationships/image" Target="../media/image3480.png"/><Relationship Id="rId15" Type="http://schemas.openxmlformats.org/officeDocument/2006/relationships/image" Target="../media/image353.png"/><Relationship Id="rId23" Type="http://schemas.openxmlformats.org/officeDocument/2006/relationships/image" Target="../media/image357.png"/><Relationship Id="rId10" Type="http://schemas.openxmlformats.org/officeDocument/2006/relationships/customXml" Target="../ink/ink397.xml"/><Relationship Id="rId19" Type="http://schemas.openxmlformats.org/officeDocument/2006/relationships/image" Target="../media/image355.png"/><Relationship Id="rId4" Type="http://schemas.openxmlformats.org/officeDocument/2006/relationships/customXml" Target="../ink/ink394.xml"/><Relationship Id="rId9" Type="http://schemas.openxmlformats.org/officeDocument/2006/relationships/image" Target="../media/image3500.png"/><Relationship Id="rId14" Type="http://schemas.openxmlformats.org/officeDocument/2006/relationships/customXml" Target="../ink/ink399.xml"/><Relationship Id="rId22" Type="http://schemas.openxmlformats.org/officeDocument/2006/relationships/customXml" Target="../ink/ink403.xml"/><Relationship Id="rId27" Type="http://schemas.openxmlformats.org/officeDocument/2006/relationships/image" Target="../media/image359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customXml" Target="../ink/ink408.xml"/><Relationship Id="rId13" Type="http://schemas.openxmlformats.org/officeDocument/2006/relationships/image" Target="../media/image3610.png"/><Relationship Id="rId18" Type="http://schemas.openxmlformats.org/officeDocument/2006/relationships/customXml" Target="../ink/ink413.xml"/><Relationship Id="rId26" Type="http://schemas.openxmlformats.org/officeDocument/2006/relationships/customXml" Target="../ink/ink417.xml"/><Relationship Id="rId3" Type="http://schemas.openxmlformats.org/officeDocument/2006/relationships/image" Target="../media/image361.png"/><Relationship Id="rId21" Type="http://schemas.openxmlformats.org/officeDocument/2006/relationships/image" Target="../media/image365.png"/><Relationship Id="rId7" Type="http://schemas.openxmlformats.org/officeDocument/2006/relationships/image" Target="../media/image3580.png"/><Relationship Id="rId12" Type="http://schemas.openxmlformats.org/officeDocument/2006/relationships/customXml" Target="../ink/ink410.xml"/><Relationship Id="rId17" Type="http://schemas.openxmlformats.org/officeDocument/2006/relationships/image" Target="../media/image363.png"/><Relationship Id="rId25" Type="http://schemas.openxmlformats.org/officeDocument/2006/relationships/image" Target="../media/image367.png"/><Relationship Id="rId2" Type="http://schemas.openxmlformats.org/officeDocument/2006/relationships/image" Target="../media/image360.png"/><Relationship Id="rId16" Type="http://schemas.openxmlformats.org/officeDocument/2006/relationships/customXml" Target="../ink/ink412.xml"/><Relationship Id="rId20" Type="http://schemas.openxmlformats.org/officeDocument/2006/relationships/customXml" Target="../ink/ink41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07.xml"/><Relationship Id="rId11" Type="http://schemas.openxmlformats.org/officeDocument/2006/relationships/image" Target="../media/image3600.png"/><Relationship Id="rId24" Type="http://schemas.openxmlformats.org/officeDocument/2006/relationships/customXml" Target="../ink/ink416.xml"/><Relationship Id="rId5" Type="http://schemas.openxmlformats.org/officeDocument/2006/relationships/image" Target="../media/image3570.png"/><Relationship Id="rId15" Type="http://schemas.openxmlformats.org/officeDocument/2006/relationships/image" Target="../media/image362.png"/><Relationship Id="rId23" Type="http://schemas.openxmlformats.org/officeDocument/2006/relationships/image" Target="../media/image366.png"/><Relationship Id="rId10" Type="http://schemas.openxmlformats.org/officeDocument/2006/relationships/customXml" Target="../ink/ink409.xml"/><Relationship Id="rId19" Type="http://schemas.openxmlformats.org/officeDocument/2006/relationships/image" Target="../media/image364.png"/><Relationship Id="rId4" Type="http://schemas.openxmlformats.org/officeDocument/2006/relationships/customXml" Target="../ink/ink406.xml"/><Relationship Id="rId9" Type="http://schemas.openxmlformats.org/officeDocument/2006/relationships/image" Target="../media/image3590.png"/><Relationship Id="rId14" Type="http://schemas.openxmlformats.org/officeDocument/2006/relationships/customXml" Target="../ink/ink411.xml"/><Relationship Id="rId22" Type="http://schemas.openxmlformats.org/officeDocument/2006/relationships/customXml" Target="../ink/ink415.xml"/><Relationship Id="rId27" Type="http://schemas.openxmlformats.org/officeDocument/2006/relationships/image" Target="../media/image36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20.xml"/><Relationship Id="rId13" Type="http://schemas.openxmlformats.org/officeDocument/2006/relationships/image" Target="../media/image371.png"/><Relationship Id="rId18" Type="http://schemas.openxmlformats.org/officeDocument/2006/relationships/customXml" Target="../ink/ink425.xml"/><Relationship Id="rId26" Type="http://schemas.openxmlformats.org/officeDocument/2006/relationships/customXml" Target="../ink/ink429.xml"/><Relationship Id="rId3" Type="http://schemas.openxmlformats.org/officeDocument/2006/relationships/image" Target="../media/image370.png"/><Relationship Id="rId21" Type="http://schemas.openxmlformats.org/officeDocument/2006/relationships/image" Target="../media/image375.png"/><Relationship Id="rId7" Type="http://schemas.openxmlformats.org/officeDocument/2006/relationships/image" Target="../media/image3680.png"/><Relationship Id="rId12" Type="http://schemas.openxmlformats.org/officeDocument/2006/relationships/customXml" Target="../ink/ink422.xml"/><Relationship Id="rId17" Type="http://schemas.openxmlformats.org/officeDocument/2006/relationships/image" Target="../media/image373.png"/><Relationship Id="rId25" Type="http://schemas.openxmlformats.org/officeDocument/2006/relationships/image" Target="../media/image377.png"/><Relationship Id="rId2" Type="http://schemas.openxmlformats.org/officeDocument/2006/relationships/image" Target="../media/image369.png"/><Relationship Id="rId16" Type="http://schemas.openxmlformats.org/officeDocument/2006/relationships/customXml" Target="../ink/ink424.xml"/><Relationship Id="rId20" Type="http://schemas.openxmlformats.org/officeDocument/2006/relationships/customXml" Target="../ink/ink426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19.xml"/><Relationship Id="rId11" Type="http://schemas.openxmlformats.org/officeDocument/2006/relationships/image" Target="../media/image3700.png"/><Relationship Id="rId24" Type="http://schemas.openxmlformats.org/officeDocument/2006/relationships/customXml" Target="../ink/ink428.xml"/><Relationship Id="rId5" Type="http://schemas.openxmlformats.org/officeDocument/2006/relationships/image" Target="../media/image3670.png"/><Relationship Id="rId15" Type="http://schemas.openxmlformats.org/officeDocument/2006/relationships/image" Target="../media/image372.png"/><Relationship Id="rId23" Type="http://schemas.openxmlformats.org/officeDocument/2006/relationships/image" Target="../media/image376.png"/><Relationship Id="rId10" Type="http://schemas.openxmlformats.org/officeDocument/2006/relationships/customXml" Target="../ink/ink421.xml"/><Relationship Id="rId19" Type="http://schemas.openxmlformats.org/officeDocument/2006/relationships/image" Target="../media/image374.png"/><Relationship Id="rId4" Type="http://schemas.openxmlformats.org/officeDocument/2006/relationships/customXml" Target="../ink/ink418.xml"/><Relationship Id="rId9" Type="http://schemas.openxmlformats.org/officeDocument/2006/relationships/image" Target="../media/image3690.png"/><Relationship Id="rId14" Type="http://schemas.openxmlformats.org/officeDocument/2006/relationships/customXml" Target="../ink/ink423.xml"/><Relationship Id="rId22" Type="http://schemas.openxmlformats.org/officeDocument/2006/relationships/customXml" Target="../ink/ink427.xml"/><Relationship Id="rId27" Type="http://schemas.openxmlformats.org/officeDocument/2006/relationships/image" Target="../media/image378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432.xml"/><Relationship Id="rId13" Type="http://schemas.openxmlformats.org/officeDocument/2006/relationships/image" Target="../media/image381.png"/><Relationship Id="rId18" Type="http://schemas.openxmlformats.org/officeDocument/2006/relationships/customXml" Target="../ink/ink437.xml"/><Relationship Id="rId26" Type="http://schemas.openxmlformats.org/officeDocument/2006/relationships/customXml" Target="../ink/ink441.xml"/><Relationship Id="rId3" Type="http://schemas.openxmlformats.org/officeDocument/2006/relationships/image" Target="../media/image380.png"/><Relationship Id="rId21" Type="http://schemas.openxmlformats.org/officeDocument/2006/relationships/image" Target="../media/image385.png"/><Relationship Id="rId7" Type="http://schemas.openxmlformats.org/officeDocument/2006/relationships/image" Target="../media/image3780.png"/><Relationship Id="rId12" Type="http://schemas.openxmlformats.org/officeDocument/2006/relationships/customXml" Target="../ink/ink434.xml"/><Relationship Id="rId17" Type="http://schemas.openxmlformats.org/officeDocument/2006/relationships/image" Target="../media/image383.png"/><Relationship Id="rId25" Type="http://schemas.openxmlformats.org/officeDocument/2006/relationships/image" Target="../media/image387.png"/><Relationship Id="rId2" Type="http://schemas.openxmlformats.org/officeDocument/2006/relationships/image" Target="../media/image379.png"/><Relationship Id="rId16" Type="http://schemas.openxmlformats.org/officeDocument/2006/relationships/customXml" Target="../ink/ink436.xml"/><Relationship Id="rId20" Type="http://schemas.openxmlformats.org/officeDocument/2006/relationships/customXml" Target="../ink/ink438.xml"/><Relationship Id="rId29" Type="http://schemas.openxmlformats.org/officeDocument/2006/relationships/image" Target="../media/image38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31.xml"/><Relationship Id="rId11" Type="http://schemas.openxmlformats.org/officeDocument/2006/relationships/image" Target="../media/image3800.png"/><Relationship Id="rId24" Type="http://schemas.openxmlformats.org/officeDocument/2006/relationships/customXml" Target="../ink/ink440.xml"/><Relationship Id="rId5" Type="http://schemas.openxmlformats.org/officeDocument/2006/relationships/image" Target="../media/image3770.png"/><Relationship Id="rId15" Type="http://schemas.openxmlformats.org/officeDocument/2006/relationships/image" Target="../media/image382.png"/><Relationship Id="rId23" Type="http://schemas.openxmlformats.org/officeDocument/2006/relationships/image" Target="../media/image386.png"/><Relationship Id="rId28" Type="http://schemas.openxmlformats.org/officeDocument/2006/relationships/customXml" Target="../ink/ink442.xml"/><Relationship Id="rId10" Type="http://schemas.openxmlformats.org/officeDocument/2006/relationships/customXml" Target="../ink/ink433.xml"/><Relationship Id="rId19" Type="http://schemas.openxmlformats.org/officeDocument/2006/relationships/image" Target="../media/image384.png"/><Relationship Id="rId4" Type="http://schemas.openxmlformats.org/officeDocument/2006/relationships/customXml" Target="../ink/ink430.xml"/><Relationship Id="rId9" Type="http://schemas.openxmlformats.org/officeDocument/2006/relationships/image" Target="../media/image3790.png"/><Relationship Id="rId14" Type="http://schemas.openxmlformats.org/officeDocument/2006/relationships/customXml" Target="../ink/ink435.xml"/><Relationship Id="rId22" Type="http://schemas.openxmlformats.org/officeDocument/2006/relationships/customXml" Target="../ink/ink439.xml"/><Relationship Id="rId27" Type="http://schemas.openxmlformats.org/officeDocument/2006/relationships/image" Target="../media/image388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5.xml"/><Relationship Id="rId13" Type="http://schemas.openxmlformats.org/officeDocument/2006/relationships/image" Target="../media/image3900.png"/><Relationship Id="rId18" Type="http://schemas.openxmlformats.org/officeDocument/2006/relationships/customXml" Target="../ink/ink450.xml"/><Relationship Id="rId26" Type="http://schemas.openxmlformats.org/officeDocument/2006/relationships/customXml" Target="../ink/ink454.xml"/><Relationship Id="rId3" Type="http://schemas.openxmlformats.org/officeDocument/2006/relationships/image" Target="../media/image391.png"/><Relationship Id="rId21" Type="http://schemas.openxmlformats.org/officeDocument/2006/relationships/image" Target="../media/image394.png"/><Relationship Id="rId7" Type="http://schemas.openxmlformats.org/officeDocument/2006/relationships/image" Target="../media/image3880.png"/><Relationship Id="rId12" Type="http://schemas.openxmlformats.org/officeDocument/2006/relationships/customXml" Target="../ink/ink447.xml"/><Relationship Id="rId17" Type="http://schemas.openxmlformats.org/officeDocument/2006/relationships/image" Target="../media/image392.png"/><Relationship Id="rId25" Type="http://schemas.openxmlformats.org/officeDocument/2006/relationships/image" Target="../media/image141.png"/><Relationship Id="rId2" Type="http://schemas.openxmlformats.org/officeDocument/2006/relationships/image" Target="../media/image390.png"/><Relationship Id="rId16" Type="http://schemas.openxmlformats.org/officeDocument/2006/relationships/customXml" Target="../ink/ink449.xml"/><Relationship Id="rId20" Type="http://schemas.openxmlformats.org/officeDocument/2006/relationships/customXml" Target="../ink/ink451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44.xml"/><Relationship Id="rId11" Type="http://schemas.openxmlformats.org/officeDocument/2006/relationships/image" Target="../media/image228.png"/><Relationship Id="rId24" Type="http://schemas.openxmlformats.org/officeDocument/2006/relationships/customXml" Target="../ink/ink453.xml"/><Relationship Id="rId5" Type="http://schemas.openxmlformats.org/officeDocument/2006/relationships/image" Target="../media/image3870.png"/><Relationship Id="rId15" Type="http://schemas.openxmlformats.org/officeDocument/2006/relationships/image" Target="../media/image3910.png"/><Relationship Id="rId23" Type="http://schemas.openxmlformats.org/officeDocument/2006/relationships/image" Target="../media/image395.png"/><Relationship Id="rId10" Type="http://schemas.openxmlformats.org/officeDocument/2006/relationships/customXml" Target="../ink/ink446.xml"/><Relationship Id="rId19" Type="http://schemas.openxmlformats.org/officeDocument/2006/relationships/image" Target="../media/image393.png"/><Relationship Id="rId4" Type="http://schemas.openxmlformats.org/officeDocument/2006/relationships/customXml" Target="../ink/ink443.xml"/><Relationship Id="rId9" Type="http://schemas.openxmlformats.org/officeDocument/2006/relationships/image" Target="../media/image3890.png"/><Relationship Id="rId14" Type="http://schemas.openxmlformats.org/officeDocument/2006/relationships/customXml" Target="../ink/ink448.xml"/><Relationship Id="rId22" Type="http://schemas.openxmlformats.org/officeDocument/2006/relationships/customXml" Target="../ink/ink452.xml"/><Relationship Id="rId27" Type="http://schemas.openxmlformats.org/officeDocument/2006/relationships/image" Target="../media/image39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7.xml"/><Relationship Id="rId13" Type="http://schemas.openxmlformats.org/officeDocument/2006/relationships/image" Target="../media/image3980.png"/><Relationship Id="rId18" Type="http://schemas.openxmlformats.org/officeDocument/2006/relationships/customXml" Target="../ink/ink462.xml"/><Relationship Id="rId3" Type="http://schemas.openxmlformats.org/officeDocument/2006/relationships/image" Target="../media/image398.png"/><Relationship Id="rId21" Type="http://schemas.openxmlformats.org/officeDocument/2006/relationships/image" Target="../media/image402.png"/><Relationship Id="rId7" Type="http://schemas.openxmlformats.org/officeDocument/2006/relationships/image" Target="../media/image3950.png"/><Relationship Id="rId12" Type="http://schemas.openxmlformats.org/officeDocument/2006/relationships/customXml" Target="../ink/ink459.xml"/><Relationship Id="rId17" Type="http://schemas.openxmlformats.org/officeDocument/2006/relationships/image" Target="../media/image400.png"/><Relationship Id="rId2" Type="http://schemas.openxmlformats.org/officeDocument/2006/relationships/image" Target="../media/image397.png"/><Relationship Id="rId16" Type="http://schemas.openxmlformats.org/officeDocument/2006/relationships/customXml" Target="../ink/ink461.xml"/><Relationship Id="rId20" Type="http://schemas.openxmlformats.org/officeDocument/2006/relationships/customXml" Target="../ink/ink46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56.xml"/><Relationship Id="rId11" Type="http://schemas.openxmlformats.org/officeDocument/2006/relationships/image" Target="../media/image3970.png"/><Relationship Id="rId5" Type="http://schemas.openxmlformats.org/officeDocument/2006/relationships/image" Target="../media/image3940.png"/><Relationship Id="rId15" Type="http://schemas.openxmlformats.org/officeDocument/2006/relationships/image" Target="../media/image399.png"/><Relationship Id="rId23" Type="http://schemas.openxmlformats.org/officeDocument/2006/relationships/image" Target="../media/image403.png"/><Relationship Id="rId10" Type="http://schemas.openxmlformats.org/officeDocument/2006/relationships/customXml" Target="../ink/ink458.xml"/><Relationship Id="rId19" Type="http://schemas.openxmlformats.org/officeDocument/2006/relationships/image" Target="../media/image401.png"/><Relationship Id="rId4" Type="http://schemas.openxmlformats.org/officeDocument/2006/relationships/customXml" Target="../ink/ink455.xml"/><Relationship Id="rId9" Type="http://schemas.openxmlformats.org/officeDocument/2006/relationships/image" Target="../media/image3960.png"/><Relationship Id="rId14" Type="http://schemas.openxmlformats.org/officeDocument/2006/relationships/customXml" Target="../ink/ink460.xml"/><Relationship Id="rId22" Type="http://schemas.openxmlformats.org/officeDocument/2006/relationships/customXml" Target="../ink/ink464.xml"/></Relationships>
</file>

<file path=ppt/slides/_rels/slide4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05.png"/><Relationship Id="rId18" Type="http://schemas.openxmlformats.org/officeDocument/2006/relationships/customXml" Target="../ink/ink470.xml"/><Relationship Id="rId3" Type="http://schemas.openxmlformats.org/officeDocument/2006/relationships/customXml" Target="../ink/ink465.xml"/><Relationship Id="rId21" Type="http://schemas.openxmlformats.org/officeDocument/2006/relationships/image" Target="../media/image410.png"/><Relationship Id="rId12" Type="http://schemas.openxmlformats.org/officeDocument/2006/relationships/customXml" Target="../ink/ink467.xml"/><Relationship Id="rId17" Type="http://schemas.openxmlformats.org/officeDocument/2006/relationships/image" Target="../media/image408.png"/><Relationship Id="rId25" Type="http://schemas.openxmlformats.org/officeDocument/2006/relationships/image" Target="../media/image412.png"/><Relationship Id="rId2" Type="http://schemas.openxmlformats.org/officeDocument/2006/relationships/image" Target="../media/image404.png"/><Relationship Id="rId16" Type="http://schemas.openxmlformats.org/officeDocument/2006/relationships/customXml" Target="../ink/ink469.xml"/><Relationship Id="rId20" Type="http://schemas.openxmlformats.org/officeDocument/2006/relationships/customXml" Target="../ink/ink471.xm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41.png"/><Relationship Id="rId24" Type="http://schemas.openxmlformats.org/officeDocument/2006/relationships/customXml" Target="../ink/ink473.xml"/><Relationship Id="rId15" Type="http://schemas.openxmlformats.org/officeDocument/2006/relationships/image" Target="../media/image406.png"/><Relationship Id="rId23" Type="http://schemas.openxmlformats.org/officeDocument/2006/relationships/image" Target="../media/image411.png"/><Relationship Id="rId10" Type="http://schemas.openxmlformats.org/officeDocument/2006/relationships/customXml" Target="../ink/ink466.xml"/><Relationship Id="rId19" Type="http://schemas.openxmlformats.org/officeDocument/2006/relationships/image" Target="../media/image409.png"/><Relationship Id="rId9" Type="http://schemas.openxmlformats.org/officeDocument/2006/relationships/image" Target="../media/image407.png"/><Relationship Id="rId14" Type="http://schemas.openxmlformats.org/officeDocument/2006/relationships/customXml" Target="../ink/ink468.xml"/><Relationship Id="rId22" Type="http://schemas.openxmlformats.org/officeDocument/2006/relationships/customXml" Target="../ink/ink47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76.xml"/><Relationship Id="rId13" Type="http://schemas.openxmlformats.org/officeDocument/2006/relationships/image" Target="../media/image417.png"/><Relationship Id="rId18" Type="http://schemas.openxmlformats.org/officeDocument/2006/relationships/customXml" Target="../ink/ink481.xml"/><Relationship Id="rId3" Type="http://schemas.openxmlformats.org/officeDocument/2006/relationships/image" Target="../media/image414.png"/><Relationship Id="rId21" Type="http://schemas.openxmlformats.org/officeDocument/2006/relationships/image" Target="../media/image421.png"/><Relationship Id="rId7" Type="http://schemas.openxmlformats.org/officeDocument/2006/relationships/image" Target="../media/image4140.png"/><Relationship Id="rId12" Type="http://schemas.openxmlformats.org/officeDocument/2006/relationships/customXml" Target="../ink/ink478.xml"/><Relationship Id="rId17" Type="http://schemas.openxmlformats.org/officeDocument/2006/relationships/image" Target="../media/image419.png"/><Relationship Id="rId25" Type="http://schemas.openxmlformats.org/officeDocument/2006/relationships/image" Target="../media/image423.png"/><Relationship Id="rId2" Type="http://schemas.openxmlformats.org/officeDocument/2006/relationships/image" Target="../media/image413.png"/><Relationship Id="rId16" Type="http://schemas.openxmlformats.org/officeDocument/2006/relationships/customXml" Target="../ink/ink480.xml"/><Relationship Id="rId20" Type="http://schemas.openxmlformats.org/officeDocument/2006/relationships/customXml" Target="../ink/ink48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75.xml"/><Relationship Id="rId11" Type="http://schemas.openxmlformats.org/officeDocument/2006/relationships/image" Target="../media/image416.png"/><Relationship Id="rId24" Type="http://schemas.openxmlformats.org/officeDocument/2006/relationships/customXml" Target="../ink/ink484.xml"/><Relationship Id="rId5" Type="http://schemas.openxmlformats.org/officeDocument/2006/relationships/image" Target="../media/image4130.png"/><Relationship Id="rId15" Type="http://schemas.openxmlformats.org/officeDocument/2006/relationships/image" Target="../media/image418.png"/><Relationship Id="rId23" Type="http://schemas.openxmlformats.org/officeDocument/2006/relationships/image" Target="../media/image422.png"/><Relationship Id="rId10" Type="http://schemas.openxmlformats.org/officeDocument/2006/relationships/customXml" Target="../ink/ink477.xml"/><Relationship Id="rId19" Type="http://schemas.openxmlformats.org/officeDocument/2006/relationships/image" Target="../media/image420.png"/><Relationship Id="rId4" Type="http://schemas.openxmlformats.org/officeDocument/2006/relationships/customXml" Target="../ink/ink474.xml"/><Relationship Id="rId9" Type="http://schemas.openxmlformats.org/officeDocument/2006/relationships/image" Target="../media/image415.png"/><Relationship Id="rId14" Type="http://schemas.openxmlformats.org/officeDocument/2006/relationships/customXml" Target="../ink/ink479.xml"/><Relationship Id="rId22" Type="http://schemas.openxmlformats.org/officeDocument/2006/relationships/customXml" Target="../ink/ink48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87.xml"/><Relationship Id="rId13" Type="http://schemas.openxmlformats.org/officeDocument/2006/relationships/image" Target="../media/image4250.png"/><Relationship Id="rId18" Type="http://schemas.openxmlformats.org/officeDocument/2006/relationships/customXml" Target="../ink/ink492.xml"/><Relationship Id="rId26" Type="http://schemas.openxmlformats.org/officeDocument/2006/relationships/customXml" Target="../ink/ink496.xml"/><Relationship Id="rId3" Type="http://schemas.openxmlformats.org/officeDocument/2006/relationships/image" Target="../media/image425.png"/><Relationship Id="rId21" Type="http://schemas.openxmlformats.org/officeDocument/2006/relationships/image" Target="../media/image429.png"/><Relationship Id="rId7" Type="http://schemas.openxmlformats.org/officeDocument/2006/relationships/image" Target="../media/image4220.png"/><Relationship Id="rId12" Type="http://schemas.openxmlformats.org/officeDocument/2006/relationships/customXml" Target="../ink/ink489.xml"/><Relationship Id="rId17" Type="http://schemas.openxmlformats.org/officeDocument/2006/relationships/image" Target="../media/image427.png"/><Relationship Id="rId25" Type="http://schemas.openxmlformats.org/officeDocument/2006/relationships/image" Target="../media/image431.png"/><Relationship Id="rId2" Type="http://schemas.openxmlformats.org/officeDocument/2006/relationships/image" Target="../media/image424.png"/><Relationship Id="rId16" Type="http://schemas.openxmlformats.org/officeDocument/2006/relationships/customXml" Target="../ink/ink491.xml"/><Relationship Id="rId20" Type="http://schemas.openxmlformats.org/officeDocument/2006/relationships/customXml" Target="../ink/ink49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86.xml"/><Relationship Id="rId11" Type="http://schemas.openxmlformats.org/officeDocument/2006/relationships/image" Target="../media/image4240.png"/><Relationship Id="rId24" Type="http://schemas.openxmlformats.org/officeDocument/2006/relationships/customXml" Target="../ink/ink495.xml"/><Relationship Id="rId5" Type="http://schemas.openxmlformats.org/officeDocument/2006/relationships/image" Target="../media/image2620.png"/><Relationship Id="rId15" Type="http://schemas.openxmlformats.org/officeDocument/2006/relationships/image" Target="../media/image426.png"/><Relationship Id="rId23" Type="http://schemas.openxmlformats.org/officeDocument/2006/relationships/image" Target="../media/image430.png"/><Relationship Id="rId10" Type="http://schemas.openxmlformats.org/officeDocument/2006/relationships/customXml" Target="../ink/ink488.xml"/><Relationship Id="rId19" Type="http://schemas.openxmlformats.org/officeDocument/2006/relationships/image" Target="../media/image428.png"/><Relationship Id="rId4" Type="http://schemas.openxmlformats.org/officeDocument/2006/relationships/customXml" Target="../ink/ink485.xml"/><Relationship Id="rId9" Type="http://schemas.openxmlformats.org/officeDocument/2006/relationships/image" Target="../media/image4230.png"/><Relationship Id="rId14" Type="http://schemas.openxmlformats.org/officeDocument/2006/relationships/customXml" Target="../ink/ink490.xml"/><Relationship Id="rId22" Type="http://schemas.openxmlformats.org/officeDocument/2006/relationships/customXml" Target="../ink/ink494.xml"/><Relationship Id="rId27" Type="http://schemas.openxmlformats.org/officeDocument/2006/relationships/image" Target="../media/image4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11.xml"/><Relationship Id="rId18" Type="http://schemas.openxmlformats.org/officeDocument/2006/relationships/customXml" Target="../ink/ink14.xml"/><Relationship Id="rId3" Type="http://schemas.openxmlformats.org/officeDocument/2006/relationships/image" Target="../media/image13.png"/><Relationship Id="rId21" Type="http://schemas.openxmlformats.org/officeDocument/2006/relationships/image" Target="../media/image18.png"/><Relationship Id="rId7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12.png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.xml"/><Relationship Id="rId5" Type="http://schemas.openxmlformats.org/officeDocument/2006/relationships/image" Target="../media/image14.png"/><Relationship Id="rId15" Type="http://schemas.openxmlformats.org/officeDocument/2006/relationships/image" Target="../media/image19.png"/><Relationship Id="rId10" Type="http://schemas.openxmlformats.org/officeDocument/2006/relationships/customXml" Target="../ink/ink12.xml"/><Relationship Id="rId19" Type="http://schemas.openxmlformats.org/officeDocument/2006/relationships/image" Target="../media/image17.png"/><Relationship Id="rId4" Type="http://schemas.openxmlformats.org/officeDocument/2006/relationships/customXml" Target="../ink/ink9.xml"/><Relationship Id="rId9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9.xml"/><Relationship Id="rId13" Type="http://schemas.openxmlformats.org/officeDocument/2006/relationships/image" Target="../media/image4340.png"/><Relationship Id="rId18" Type="http://schemas.openxmlformats.org/officeDocument/2006/relationships/customXml" Target="../ink/ink504.xml"/><Relationship Id="rId26" Type="http://schemas.openxmlformats.org/officeDocument/2006/relationships/customXml" Target="../ink/ink508.xml"/><Relationship Id="rId3" Type="http://schemas.openxmlformats.org/officeDocument/2006/relationships/image" Target="../media/image434.png"/><Relationship Id="rId21" Type="http://schemas.openxmlformats.org/officeDocument/2006/relationships/image" Target="../media/image438.png"/><Relationship Id="rId7" Type="http://schemas.openxmlformats.org/officeDocument/2006/relationships/image" Target="../media/image4310.png"/><Relationship Id="rId12" Type="http://schemas.openxmlformats.org/officeDocument/2006/relationships/customXml" Target="../ink/ink501.xml"/><Relationship Id="rId17" Type="http://schemas.openxmlformats.org/officeDocument/2006/relationships/image" Target="../media/image436.png"/><Relationship Id="rId25" Type="http://schemas.openxmlformats.org/officeDocument/2006/relationships/image" Target="../media/image440.png"/><Relationship Id="rId2" Type="http://schemas.openxmlformats.org/officeDocument/2006/relationships/image" Target="../media/image433.png"/><Relationship Id="rId16" Type="http://schemas.openxmlformats.org/officeDocument/2006/relationships/customXml" Target="../ink/ink503.xml"/><Relationship Id="rId20" Type="http://schemas.openxmlformats.org/officeDocument/2006/relationships/customXml" Target="../ink/ink50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98.xml"/><Relationship Id="rId11" Type="http://schemas.openxmlformats.org/officeDocument/2006/relationships/image" Target="../media/image4330.png"/><Relationship Id="rId24" Type="http://schemas.openxmlformats.org/officeDocument/2006/relationships/customXml" Target="../ink/ink507.xml"/><Relationship Id="rId5" Type="http://schemas.openxmlformats.org/officeDocument/2006/relationships/image" Target="../media/image4300.png"/><Relationship Id="rId15" Type="http://schemas.openxmlformats.org/officeDocument/2006/relationships/image" Target="../media/image435.png"/><Relationship Id="rId23" Type="http://schemas.openxmlformats.org/officeDocument/2006/relationships/image" Target="../media/image439.png"/><Relationship Id="rId10" Type="http://schemas.openxmlformats.org/officeDocument/2006/relationships/customXml" Target="../ink/ink500.xml"/><Relationship Id="rId19" Type="http://schemas.openxmlformats.org/officeDocument/2006/relationships/image" Target="../media/image437.png"/><Relationship Id="rId4" Type="http://schemas.openxmlformats.org/officeDocument/2006/relationships/customXml" Target="../ink/ink497.xml"/><Relationship Id="rId9" Type="http://schemas.openxmlformats.org/officeDocument/2006/relationships/image" Target="../media/image4320.png"/><Relationship Id="rId14" Type="http://schemas.openxmlformats.org/officeDocument/2006/relationships/customXml" Target="../ink/ink502.xml"/><Relationship Id="rId22" Type="http://schemas.openxmlformats.org/officeDocument/2006/relationships/customXml" Target="../ink/ink506.xml"/><Relationship Id="rId27" Type="http://schemas.openxmlformats.org/officeDocument/2006/relationships/image" Target="../media/image44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11.xml"/><Relationship Id="rId13" Type="http://schemas.openxmlformats.org/officeDocument/2006/relationships/image" Target="../media/image444.png"/><Relationship Id="rId18" Type="http://schemas.openxmlformats.org/officeDocument/2006/relationships/customXml" Target="../ink/ink516.xml"/><Relationship Id="rId26" Type="http://schemas.openxmlformats.org/officeDocument/2006/relationships/customXml" Target="../ink/ink520.xml"/><Relationship Id="rId3" Type="http://schemas.openxmlformats.org/officeDocument/2006/relationships/image" Target="../media/image443.png"/><Relationship Id="rId21" Type="http://schemas.openxmlformats.org/officeDocument/2006/relationships/image" Target="../media/image448.png"/><Relationship Id="rId7" Type="http://schemas.openxmlformats.org/officeDocument/2006/relationships/image" Target="../media/image4410.png"/><Relationship Id="rId12" Type="http://schemas.openxmlformats.org/officeDocument/2006/relationships/customXml" Target="../ink/ink513.xml"/><Relationship Id="rId17" Type="http://schemas.openxmlformats.org/officeDocument/2006/relationships/image" Target="../media/image446.png"/><Relationship Id="rId25" Type="http://schemas.openxmlformats.org/officeDocument/2006/relationships/image" Target="../media/image450.png"/><Relationship Id="rId2" Type="http://schemas.openxmlformats.org/officeDocument/2006/relationships/image" Target="../media/image442.png"/><Relationship Id="rId16" Type="http://schemas.openxmlformats.org/officeDocument/2006/relationships/customXml" Target="../ink/ink515.xml"/><Relationship Id="rId20" Type="http://schemas.openxmlformats.org/officeDocument/2006/relationships/customXml" Target="../ink/ink517.xml"/><Relationship Id="rId29" Type="http://schemas.openxmlformats.org/officeDocument/2006/relationships/image" Target="../media/image452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10.xml"/><Relationship Id="rId11" Type="http://schemas.openxmlformats.org/officeDocument/2006/relationships/image" Target="../media/image4430.png"/><Relationship Id="rId24" Type="http://schemas.openxmlformats.org/officeDocument/2006/relationships/customXml" Target="../ink/ink519.xml"/><Relationship Id="rId5" Type="http://schemas.openxmlformats.org/officeDocument/2006/relationships/image" Target="../media/image4400.png"/><Relationship Id="rId15" Type="http://schemas.openxmlformats.org/officeDocument/2006/relationships/image" Target="../media/image445.png"/><Relationship Id="rId23" Type="http://schemas.openxmlformats.org/officeDocument/2006/relationships/image" Target="../media/image449.png"/><Relationship Id="rId28" Type="http://schemas.openxmlformats.org/officeDocument/2006/relationships/customXml" Target="../ink/ink521.xml"/><Relationship Id="rId10" Type="http://schemas.openxmlformats.org/officeDocument/2006/relationships/customXml" Target="../ink/ink512.xml"/><Relationship Id="rId19" Type="http://schemas.openxmlformats.org/officeDocument/2006/relationships/image" Target="../media/image447.png"/><Relationship Id="rId4" Type="http://schemas.openxmlformats.org/officeDocument/2006/relationships/customXml" Target="../ink/ink509.xml"/><Relationship Id="rId9" Type="http://schemas.openxmlformats.org/officeDocument/2006/relationships/image" Target="../media/image4420.png"/><Relationship Id="rId14" Type="http://schemas.openxmlformats.org/officeDocument/2006/relationships/customXml" Target="../ink/ink514.xml"/><Relationship Id="rId22" Type="http://schemas.openxmlformats.org/officeDocument/2006/relationships/customXml" Target="../ink/ink518.xml"/><Relationship Id="rId27" Type="http://schemas.openxmlformats.org/officeDocument/2006/relationships/image" Target="../media/image45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524.xml"/><Relationship Id="rId13" Type="http://schemas.openxmlformats.org/officeDocument/2006/relationships/image" Target="../media/image455.png"/><Relationship Id="rId18" Type="http://schemas.openxmlformats.org/officeDocument/2006/relationships/customXml" Target="../ink/ink529.xml"/><Relationship Id="rId26" Type="http://schemas.openxmlformats.org/officeDocument/2006/relationships/customXml" Target="../ink/ink533.xml"/><Relationship Id="rId3" Type="http://schemas.openxmlformats.org/officeDocument/2006/relationships/image" Target="../media/image454.png"/><Relationship Id="rId21" Type="http://schemas.openxmlformats.org/officeDocument/2006/relationships/image" Target="../media/image459.png"/><Relationship Id="rId7" Type="http://schemas.openxmlformats.org/officeDocument/2006/relationships/image" Target="../media/image4520.png"/><Relationship Id="rId12" Type="http://schemas.openxmlformats.org/officeDocument/2006/relationships/customXml" Target="../ink/ink526.xml"/><Relationship Id="rId17" Type="http://schemas.openxmlformats.org/officeDocument/2006/relationships/image" Target="../media/image457.png"/><Relationship Id="rId25" Type="http://schemas.openxmlformats.org/officeDocument/2006/relationships/image" Target="../media/image461.png"/><Relationship Id="rId2" Type="http://schemas.openxmlformats.org/officeDocument/2006/relationships/image" Target="../media/image453.png"/><Relationship Id="rId16" Type="http://schemas.openxmlformats.org/officeDocument/2006/relationships/customXml" Target="../ink/ink528.xml"/><Relationship Id="rId20" Type="http://schemas.openxmlformats.org/officeDocument/2006/relationships/customXml" Target="../ink/ink530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23.xml"/><Relationship Id="rId11" Type="http://schemas.openxmlformats.org/officeDocument/2006/relationships/image" Target="../media/image4540.png"/><Relationship Id="rId24" Type="http://schemas.openxmlformats.org/officeDocument/2006/relationships/customXml" Target="../ink/ink532.xml"/><Relationship Id="rId5" Type="http://schemas.openxmlformats.org/officeDocument/2006/relationships/image" Target="../media/image4510.png"/><Relationship Id="rId15" Type="http://schemas.openxmlformats.org/officeDocument/2006/relationships/image" Target="../media/image456.png"/><Relationship Id="rId23" Type="http://schemas.openxmlformats.org/officeDocument/2006/relationships/image" Target="../media/image460.png"/><Relationship Id="rId10" Type="http://schemas.openxmlformats.org/officeDocument/2006/relationships/customXml" Target="../ink/ink525.xml"/><Relationship Id="rId19" Type="http://schemas.openxmlformats.org/officeDocument/2006/relationships/image" Target="../media/image458.png"/><Relationship Id="rId4" Type="http://schemas.openxmlformats.org/officeDocument/2006/relationships/customXml" Target="../ink/ink522.xml"/><Relationship Id="rId9" Type="http://schemas.openxmlformats.org/officeDocument/2006/relationships/image" Target="../media/image4530.png"/><Relationship Id="rId14" Type="http://schemas.openxmlformats.org/officeDocument/2006/relationships/customXml" Target="../ink/ink527.xml"/><Relationship Id="rId22" Type="http://schemas.openxmlformats.org/officeDocument/2006/relationships/customXml" Target="../ink/ink531.xml"/><Relationship Id="rId27" Type="http://schemas.openxmlformats.org/officeDocument/2006/relationships/image" Target="../media/image462.png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38.xml"/><Relationship Id="rId18" Type="http://schemas.openxmlformats.org/officeDocument/2006/relationships/image" Target="../media/image467.png"/><Relationship Id="rId26" Type="http://schemas.openxmlformats.org/officeDocument/2006/relationships/image" Target="../media/image471.png"/><Relationship Id="rId39" Type="http://schemas.openxmlformats.org/officeDocument/2006/relationships/customXml" Target="../ink/ink551.xml"/><Relationship Id="rId21" Type="http://schemas.openxmlformats.org/officeDocument/2006/relationships/customXml" Target="../ink/ink542.xml"/><Relationship Id="rId34" Type="http://schemas.openxmlformats.org/officeDocument/2006/relationships/image" Target="../media/image475.png"/><Relationship Id="rId42" Type="http://schemas.openxmlformats.org/officeDocument/2006/relationships/image" Target="../media/image479.png"/><Relationship Id="rId47" Type="http://schemas.openxmlformats.org/officeDocument/2006/relationships/customXml" Target="../ink/ink555.xml"/><Relationship Id="rId7" Type="http://schemas.openxmlformats.org/officeDocument/2006/relationships/customXml" Target="../ink/ink535.xml"/><Relationship Id="rId2" Type="http://schemas.openxmlformats.org/officeDocument/2006/relationships/image" Target="../media/image463.png"/><Relationship Id="rId16" Type="http://schemas.openxmlformats.org/officeDocument/2006/relationships/image" Target="../media/image466.png"/><Relationship Id="rId29" Type="http://schemas.openxmlformats.org/officeDocument/2006/relationships/customXml" Target="../ink/ink54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10.png"/><Relationship Id="rId11" Type="http://schemas.openxmlformats.org/officeDocument/2006/relationships/customXml" Target="../ink/ink537.xml"/><Relationship Id="rId24" Type="http://schemas.openxmlformats.org/officeDocument/2006/relationships/image" Target="../media/image470.png"/><Relationship Id="rId32" Type="http://schemas.openxmlformats.org/officeDocument/2006/relationships/image" Target="../media/image474.png"/><Relationship Id="rId37" Type="http://schemas.openxmlformats.org/officeDocument/2006/relationships/customXml" Target="../ink/ink550.xml"/><Relationship Id="rId40" Type="http://schemas.openxmlformats.org/officeDocument/2006/relationships/image" Target="../media/image478.png"/><Relationship Id="rId45" Type="http://schemas.openxmlformats.org/officeDocument/2006/relationships/customXml" Target="../ink/ink554.xml"/><Relationship Id="rId5" Type="http://schemas.openxmlformats.org/officeDocument/2006/relationships/customXml" Target="../ink/ink534.xml"/><Relationship Id="rId15" Type="http://schemas.openxmlformats.org/officeDocument/2006/relationships/customXml" Target="../ink/ink539.xml"/><Relationship Id="rId23" Type="http://schemas.openxmlformats.org/officeDocument/2006/relationships/customXml" Target="../ink/ink543.xml"/><Relationship Id="rId28" Type="http://schemas.openxmlformats.org/officeDocument/2006/relationships/image" Target="../media/image472.png"/><Relationship Id="rId36" Type="http://schemas.openxmlformats.org/officeDocument/2006/relationships/image" Target="../media/image476.png"/><Relationship Id="rId10" Type="http://schemas.openxmlformats.org/officeDocument/2006/relationships/image" Target="../media/image4630.png"/><Relationship Id="rId19" Type="http://schemas.openxmlformats.org/officeDocument/2006/relationships/customXml" Target="../ink/ink541.xml"/><Relationship Id="rId31" Type="http://schemas.openxmlformats.org/officeDocument/2006/relationships/customXml" Target="../ink/ink547.xml"/><Relationship Id="rId44" Type="http://schemas.openxmlformats.org/officeDocument/2006/relationships/image" Target="../media/image480.png"/><Relationship Id="rId4" Type="http://schemas.openxmlformats.org/officeDocument/2006/relationships/image" Target="../media/image465.png"/><Relationship Id="rId9" Type="http://schemas.openxmlformats.org/officeDocument/2006/relationships/customXml" Target="../ink/ink536.xml"/><Relationship Id="rId14" Type="http://schemas.openxmlformats.org/officeDocument/2006/relationships/image" Target="../media/image4650.png"/><Relationship Id="rId22" Type="http://schemas.openxmlformats.org/officeDocument/2006/relationships/image" Target="../media/image469.png"/><Relationship Id="rId27" Type="http://schemas.openxmlformats.org/officeDocument/2006/relationships/customXml" Target="../ink/ink545.xml"/><Relationship Id="rId30" Type="http://schemas.openxmlformats.org/officeDocument/2006/relationships/image" Target="../media/image473.png"/><Relationship Id="rId35" Type="http://schemas.openxmlformats.org/officeDocument/2006/relationships/customXml" Target="../ink/ink549.xml"/><Relationship Id="rId43" Type="http://schemas.openxmlformats.org/officeDocument/2006/relationships/customXml" Target="../ink/ink553.xml"/><Relationship Id="rId48" Type="http://schemas.openxmlformats.org/officeDocument/2006/relationships/image" Target="../media/image481.png"/><Relationship Id="rId8" Type="http://schemas.openxmlformats.org/officeDocument/2006/relationships/image" Target="../media/image4620.png"/><Relationship Id="rId3" Type="http://schemas.openxmlformats.org/officeDocument/2006/relationships/image" Target="../media/image464.png"/><Relationship Id="rId12" Type="http://schemas.openxmlformats.org/officeDocument/2006/relationships/image" Target="../media/image4640.png"/><Relationship Id="rId17" Type="http://schemas.openxmlformats.org/officeDocument/2006/relationships/customXml" Target="../ink/ink540.xml"/><Relationship Id="rId25" Type="http://schemas.openxmlformats.org/officeDocument/2006/relationships/customXml" Target="../ink/ink544.xml"/><Relationship Id="rId33" Type="http://schemas.openxmlformats.org/officeDocument/2006/relationships/customXml" Target="../ink/ink548.xml"/><Relationship Id="rId38" Type="http://schemas.openxmlformats.org/officeDocument/2006/relationships/image" Target="../media/image477.png"/><Relationship Id="rId46" Type="http://schemas.openxmlformats.org/officeDocument/2006/relationships/image" Target="../media/image141.png"/><Relationship Id="rId20" Type="http://schemas.openxmlformats.org/officeDocument/2006/relationships/image" Target="../media/image468.png"/><Relationship Id="rId41" Type="http://schemas.openxmlformats.org/officeDocument/2006/relationships/customXml" Target="../ink/ink552.xml"/></Relationships>
</file>

<file path=ppt/slides/_rels/slide5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00.png"/><Relationship Id="rId18" Type="http://schemas.openxmlformats.org/officeDocument/2006/relationships/customXml" Target="../ink/ink562.xml"/><Relationship Id="rId26" Type="http://schemas.openxmlformats.org/officeDocument/2006/relationships/customXml" Target="../ink/ink566.xml"/><Relationship Id="rId21" Type="http://schemas.openxmlformats.org/officeDocument/2006/relationships/image" Target="../media/image4840.png"/><Relationship Id="rId34" Type="http://schemas.openxmlformats.org/officeDocument/2006/relationships/customXml" Target="../ink/ink570.xml"/><Relationship Id="rId7" Type="http://schemas.openxmlformats.org/officeDocument/2006/relationships/image" Target="../media/image4770.png"/><Relationship Id="rId12" Type="http://schemas.openxmlformats.org/officeDocument/2006/relationships/customXml" Target="../ink/ink559.xml"/><Relationship Id="rId17" Type="http://schemas.openxmlformats.org/officeDocument/2006/relationships/image" Target="../media/image4820.png"/><Relationship Id="rId25" Type="http://schemas.openxmlformats.org/officeDocument/2006/relationships/image" Target="../media/image486.png"/><Relationship Id="rId33" Type="http://schemas.openxmlformats.org/officeDocument/2006/relationships/image" Target="../media/image4610.png"/><Relationship Id="rId2" Type="http://schemas.openxmlformats.org/officeDocument/2006/relationships/image" Target="../media/image482.png"/><Relationship Id="rId16" Type="http://schemas.openxmlformats.org/officeDocument/2006/relationships/customXml" Target="../ink/ink561.xml"/><Relationship Id="rId20" Type="http://schemas.openxmlformats.org/officeDocument/2006/relationships/customXml" Target="../ink/ink563.xml"/><Relationship Id="rId29" Type="http://schemas.openxmlformats.org/officeDocument/2006/relationships/image" Target="../media/image48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56.xml"/><Relationship Id="rId11" Type="http://schemas.openxmlformats.org/officeDocument/2006/relationships/image" Target="../media/image4790.png"/><Relationship Id="rId24" Type="http://schemas.openxmlformats.org/officeDocument/2006/relationships/customXml" Target="../ink/ink565.xml"/><Relationship Id="rId32" Type="http://schemas.openxmlformats.org/officeDocument/2006/relationships/customXml" Target="../ink/ink569.xml"/><Relationship Id="rId37" Type="http://schemas.openxmlformats.org/officeDocument/2006/relationships/image" Target="../media/image491.png"/><Relationship Id="rId5" Type="http://schemas.openxmlformats.org/officeDocument/2006/relationships/image" Target="../media/image485.png"/><Relationship Id="rId15" Type="http://schemas.openxmlformats.org/officeDocument/2006/relationships/image" Target="../media/image4810.png"/><Relationship Id="rId23" Type="http://schemas.openxmlformats.org/officeDocument/2006/relationships/image" Target="../media/image4850.png"/><Relationship Id="rId28" Type="http://schemas.openxmlformats.org/officeDocument/2006/relationships/customXml" Target="../ink/ink567.xml"/><Relationship Id="rId36" Type="http://schemas.openxmlformats.org/officeDocument/2006/relationships/customXml" Target="../ink/ink571.xml"/><Relationship Id="rId10" Type="http://schemas.openxmlformats.org/officeDocument/2006/relationships/customXml" Target="../ink/ink558.xml"/><Relationship Id="rId19" Type="http://schemas.openxmlformats.org/officeDocument/2006/relationships/image" Target="../media/image4830.png"/><Relationship Id="rId31" Type="http://schemas.openxmlformats.org/officeDocument/2006/relationships/image" Target="../media/image489.png"/><Relationship Id="rId4" Type="http://schemas.openxmlformats.org/officeDocument/2006/relationships/image" Target="../media/image484.png"/><Relationship Id="rId9" Type="http://schemas.openxmlformats.org/officeDocument/2006/relationships/image" Target="../media/image4780.png"/><Relationship Id="rId14" Type="http://schemas.openxmlformats.org/officeDocument/2006/relationships/customXml" Target="../ink/ink560.xml"/><Relationship Id="rId22" Type="http://schemas.openxmlformats.org/officeDocument/2006/relationships/customXml" Target="../ink/ink564.xml"/><Relationship Id="rId27" Type="http://schemas.openxmlformats.org/officeDocument/2006/relationships/image" Target="../media/image487.png"/><Relationship Id="rId30" Type="http://schemas.openxmlformats.org/officeDocument/2006/relationships/customXml" Target="../ink/ink568.xml"/><Relationship Id="rId35" Type="http://schemas.openxmlformats.org/officeDocument/2006/relationships/image" Target="../media/image490.png"/><Relationship Id="rId8" Type="http://schemas.openxmlformats.org/officeDocument/2006/relationships/customXml" Target="../ink/ink557.xml"/><Relationship Id="rId3" Type="http://schemas.openxmlformats.org/officeDocument/2006/relationships/image" Target="../media/image48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ustomXml" Target="../ink/ink573.xml"/><Relationship Id="rId13" Type="http://schemas.openxmlformats.org/officeDocument/2006/relationships/image" Target="../media/image499.png"/><Relationship Id="rId18" Type="http://schemas.openxmlformats.org/officeDocument/2006/relationships/customXml" Target="../ink/ink578.xml"/><Relationship Id="rId26" Type="http://schemas.openxmlformats.org/officeDocument/2006/relationships/customXml" Target="../ink/ink582.xml"/><Relationship Id="rId3" Type="http://schemas.openxmlformats.org/officeDocument/2006/relationships/image" Target="../media/image493.png"/><Relationship Id="rId21" Type="http://schemas.openxmlformats.org/officeDocument/2006/relationships/image" Target="../media/image503.png"/><Relationship Id="rId7" Type="http://schemas.openxmlformats.org/officeDocument/2006/relationships/image" Target="../media/image496.png"/><Relationship Id="rId12" Type="http://schemas.openxmlformats.org/officeDocument/2006/relationships/customXml" Target="../ink/ink575.xml"/><Relationship Id="rId17" Type="http://schemas.openxmlformats.org/officeDocument/2006/relationships/image" Target="../media/image501.png"/><Relationship Id="rId25" Type="http://schemas.openxmlformats.org/officeDocument/2006/relationships/image" Target="../media/image505.png"/><Relationship Id="rId2" Type="http://schemas.openxmlformats.org/officeDocument/2006/relationships/image" Target="../media/image492.png"/><Relationship Id="rId16" Type="http://schemas.openxmlformats.org/officeDocument/2006/relationships/customXml" Target="../ink/ink577.xml"/><Relationship Id="rId20" Type="http://schemas.openxmlformats.org/officeDocument/2006/relationships/customXml" Target="../ink/ink579.xml"/><Relationship Id="rId29" Type="http://schemas.openxmlformats.org/officeDocument/2006/relationships/image" Target="../media/image50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72.xml"/><Relationship Id="rId11" Type="http://schemas.openxmlformats.org/officeDocument/2006/relationships/image" Target="../media/image498.png"/><Relationship Id="rId24" Type="http://schemas.openxmlformats.org/officeDocument/2006/relationships/customXml" Target="../ink/ink581.xml"/><Relationship Id="rId5" Type="http://schemas.openxmlformats.org/officeDocument/2006/relationships/image" Target="../media/image495.png"/><Relationship Id="rId15" Type="http://schemas.openxmlformats.org/officeDocument/2006/relationships/image" Target="../media/image500.png"/><Relationship Id="rId23" Type="http://schemas.openxmlformats.org/officeDocument/2006/relationships/image" Target="../media/image504.png"/><Relationship Id="rId28" Type="http://schemas.openxmlformats.org/officeDocument/2006/relationships/customXml" Target="../ink/ink583.xml"/><Relationship Id="rId10" Type="http://schemas.openxmlformats.org/officeDocument/2006/relationships/customXml" Target="../ink/ink574.xml"/><Relationship Id="rId19" Type="http://schemas.openxmlformats.org/officeDocument/2006/relationships/image" Target="../media/image502.png"/><Relationship Id="rId4" Type="http://schemas.openxmlformats.org/officeDocument/2006/relationships/image" Target="../media/image494.png"/><Relationship Id="rId9" Type="http://schemas.openxmlformats.org/officeDocument/2006/relationships/image" Target="../media/image497.png"/><Relationship Id="rId14" Type="http://schemas.openxmlformats.org/officeDocument/2006/relationships/customXml" Target="../ink/ink576.xml"/><Relationship Id="rId22" Type="http://schemas.openxmlformats.org/officeDocument/2006/relationships/customXml" Target="../ink/ink580.xml"/><Relationship Id="rId27" Type="http://schemas.openxmlformats.org/officeDocument/2006/relationships/image" Target="../media/image506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customXml" Target="../ink/ink586.xml"/><Relationship Id="rId13" Type="http://schemas.openxmlformats.org/officeDocument/2006/relationships/image" Target="../media/image514.png"/><Relationship Id="rId18" Type="http://schemas.openxmlformats.org/officeDocument/2006/relationships/customXml" Target="../ink/ink591.xml"/><Relationship Id="rId3" Type="http://schemas.openxmlformats.org/officeDocument/2006/relationships/image" Target="../media/image509.png"/><Relationship Id="rId7" Type="http://schemas.openxmlformats.org/officeDocument/2006/relationships/image" Target="../media/image511.png"/><Relationship Id="rId12" Type="http://schemas.openxmlformats.org/officeDocument/2006/relationships/customXml" Target="../ink/ink588.xml"/><Relationship Id="rId17" Type="http://schemas.openxmlformats.org/officeDocument/2006/relationships/image" Target="../media/image516.png"/><Relationship Id="rId2" Type="http://schemas.openxmlformats.org/officeDocument/2006/relationships/image" Target="../media/image508.png"/><Relationship Id="rId16" Type="http://schemas.openxmlformats.org/officeDocument/2006/relationships/customXml" Target="../ink/ink59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585.xml"/><Relationship Id="rId11" Type="http://schemas.openxmlformats.org/officeDocument/2006/relationships/image" Target="../media/image513.png"/><Relationship Id="rId5" Type="http://schemas.openxmlformats.org/officeDocument/2006/relationships/image" Target="../media/image510.png"/><Relationship Id="rId15" Type="http://schemas.openxmlformats.org/officeDocument/2006/relationships/image" Target="../media/image515.png"/><Relationship Id="rId10" Type="http://schemas.openxmlformats.org/officeDocument/2006/relationships/customXml" Target="../ink/ink587.xml"/><Relationship Id="rId19" Type="http://schemas.openxmlformats.org/officeDocument/2006/relationships/image" Target="../media/image2730.png"/><Relationship Id="rId4" Type="http://schemas.openxmlformats.org/officeDocument/2006/relationships/customXml" Target="../ink/ink584.xml"/><Relationship Id="rId9" Type="http://schemas.openxmlformats.org/officeDocument/2006/relationships/image" Target="../media/image512.png"/><Relationship Id="rId14" Type="http://schemas.openxmlformats.org/officeDocument/2006/relationships/customXml" Target="../ink/ink589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95.xml"/><Relationship Id="rId18" Type="http://schemas.openxmlformats.org/officeDocument/2006/relationships/image" Target="../media/image527.png"/><Relationship Id="rId26" Type="http://schemas.openxmlformats.org/officeDocument/2006/relationships/image" Target="../media/image531.png"/><Relationship Id="rId3" Type="http://schemas.openxmlformats.org/officeDocument/2006/relationships/image" Target="../media/image518.png"/><Relationship Id="rId21" Type="http://schemas.openxmlformats.org/officeDocument/2006/relationships/customXml" Target="../ink/ink599.xml"/><Relationship Id="rId34" Type="http://schemas.openxmlformats.org/officeDocument/2006/relationships/image" Target="../media/image534.png"/><Relationship Id="rId7" Type="http://schemas.openxmlformats.org/officeDocument/2006/relationships/customXml" Target="../ink/ink592.xml"/><Relationship Id="rId12" Type="http://schemas.openxmlformats.org/officeDocument/2006/relationships/image" Target="../media/image524.png"/><Relationship Id="rId17" Type="http://schemas.openxmlformats.org/officeDocument/2006/relationships/customXml" Target="../ink/ink597.xml"/><Relationship Id="rId25" Type="http://schemas.openxmlformats.org/officeDocument/2006/relationships/customXml" Target="../ink/ink601.xml"/><Relationship Id="rId33" Type="http://schemas.openxmlformats.org/officeDocument/2006/relationships/customXml" Target="../ink/ink605.xml"/><Relationship Id="rId2" Type="http://schemas.openxmlformats.org/officeDocument/2006/relationships/image" Target="../media/image517.png"/><Relationship Id="rId16" Type="http://schemas.openxmlformats.org/officeDocument/2006/relationships/image" Target="../media/image526.png"/><Relationship Id="rId20" Type="http://schemas.openxmlformats.org/officeDocument/2006/relationships/image" Target="../media/image528.png"/><Relationship Id="rId29" Type="http://schemas.openxmlformats.org/officeDocument/2006/relationships/customXml" Target="../ink/ink60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1.png"/><Relationship Id="rId11" Type="http://schemas.openxmlformats.org/officeDocument/2006/relationships/customXml" Target="../ink/ink594.xml"/><Relationship Id="rId24" Type="http://schemas.openxmlformats.org/officeDocument/2006/relationships/image" Target="../media/image530.png"/><Relationship Id="rId32" Type="http://schemas.openxmlformats.org/officeDocument/2006/relationships/image" Target="../media/image4610.png"/><Relationship Id="rId5" Type="http://schemas.openxmlformats.org/officeDocument/2006/relationships/image" Target="../media/image520.png"/><Relationship Id="rId15" Type="http://schemas.openxmlformats.org/officeDocument/2006/relationships/customXml" Target="../ink/ink596.xml"/><Relationship Id="rId23" Type="http://schemas.openxmlformats.org/officeDocument/2006/relationships/customXml" Target="../ink/ink600.xml"/><Relationship Id="rId28" Type="http://schemas.openxmlformats.org/officeDocument/2006/relationships/image" Target="../media/image532.png"/><Relationship Id="rId10" Type="http://schemas.openxmlformats.org/officeDocument/2006/relationships/image" Target="../media/image523.png"/><Relationship Id="rId19" Type="http://schemas.openxmlformats.org/officeDocument/2006/relationships/customXml" Target="../ink/ink598.xml"/><Relationship Id="rId31" Type="http://schemas.openxmlformats.org/officeDocument/2006/relationships/customXml" Target="../ink/ink604.xml"/><Relationship Id="rId4" Type="http://schemas.openxmlformats.org/officeDocument/2006/relationships/image" Target="../media/image519.png"/><Relationship Id="rId9" Type="http://schemas.openxmlformats.org/officeDocument/2006/relationships/customXml" Target="../ink/ink593.xml"/><Relationship Id="rId14" Type="http://schemas.openxmlformats.org/officeDocument/2006/relationships/image" Target="../media/image525.png"/><Relationship Id="rId22" Type="http://schemas.openxmlformats.org/officeDocument/2006/relationships/image" Target="../media/image529.png"/><Relationship Id="rId27" Type="http://schemas.openxmlformats.org/officeDocument/2006/relationships/customXml" Target="../ink/ink602.xml"/><Relationship Id="rId30" Type="http://schemas.openxmlformats.org/officeDocument/2006/relationships/image" Target="../media/image533.png"/><Relationship Id="rId35" Type="http://schemas.openxmlformats.org/officeDocument/2006/relationships/customXml" Target="../ink/ink606.xml"/><Relationship Id="rId8" Type="http://schemas.openxmlformats.org/officeDocument/2006/relationships/image" Target="../media/image522.png"/></Relationships>
</file>

<file path=ppt/slides/_rels/slide5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42.png"/><Relationship Id="rId18" Type="http://schemas.openxmlformats.org/officeDocument/2006/relationships/customXml" Target="../ink/ink613.xml"/><Relationship Id="rId26" Type="http://schemas.openxmlformats.org/officeDocument/2006/relationships/customXml" Target="../ink/ink617.xml"/><Relationship Id="rId3" Type="http://schemas.openxmlformats.org/officeDocument/2006/relationships/image" Target="../media/image536.png"/><Relationship Id="rId21" Type="http://schemas.openxmlformats.org/officeDocument/2006/relationships/image" Target="../media/image546.png"/><Relationship Id="rId34" Type="http://schemas.openxmlformats.org/officeDocument/2006/relationships/customXml" Target="../ink/ink621.xml"/><Relationship Id="rId7" Type="http://schemas.openxmlformats.org/officeDocument/2006/relationships/image" Target="../media/image539.png"/><Relationship Id="rId12" Type="http://schemas.openxmlformats.org/officeDocument/2006/relationships/customXml" Target="../ink/ink610.xml"/><Relationship Id="rId17" Type="http://schemas.openxmlformats.org/officeDocument/2006/relationships/image" Target="../media/image544.png"/><Relationship Id="rId25" Type="http://schemas.openxmlformats.org/officeDocument/2006/relationships/image" Target="../media/image548.png"/><Relationship Id="rId33" Type="http://schemas.openxmlformats.org/officeDocument/2006/relationships/image" Target="../media/image522.png"/><Relationship Id="rId2" Type="http://schemas.openxmlformats.org/officeDocument/2006/relationships/image" Target="../media/image535.png"/><Relationship Id="rId16" Type="http://schemas.openxmlformats.org/officeDocument/2006/relationships/customXml" Target="../ink/ink612.xml"/><Relationship Id="rId20" Type="http://schemas.openxmlformats.org/officeDocument/2006/relationships/customXml" Target="../ink/ink614.xml"/><Relationship Id="rId29" Type="http://schemas.openxmlformats.org/officeDocument/2006/relationships/image" Target="../media/image55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7.xml"/><Relationship Id="rId11" Type="http://schemas.openxmlformats.org/officeDocument/2006/relationships/image" Target="../media/image541.png"/><Relationship Id="rId24" Type="http://schemas.openxmlformats.org/officeDocument/2006/relationships/customXml" Target="../ink/ink616.xml"/><Relationship Id="rId32" Type="http://schemas.openxmlformats.org/officeDocument/2006/relationships/customXml" Target="../ink/ink620.xml"/><Relationship Id="rId5" Type="http://schemas.openxmlformats.org/officeDocument/2006/relationships/image" Target="../media/image538.png"/><Relationship Id="rId15" Type="http://schemas.openxmlformats.org/officeDocument/2006/relationships/image" Target="../media/image543.png"/><Relationship Id="rId23" Type="http://schemas.openxmlformats.org/officeDocument/2006/relationships/image" Target="../media/image547.png"/><Relationship Id="rId28" Type="http://schemas.openxmlformats.org/officeDocument/2006/relationships/customXml" Target="../ink/ink618.xml"/><Relationship Id="rId10" Type="http://schemas.openxmlformats.org/officeDocument/2006/relationships/customXml" Target="../ink/ink609.xml"/><Relationship Id="rId19" Type="http://schemas.openxmlformats.org/officeDocument/2006/relationships/image" Target="../media/image545.png"/><Relationship Id="rId31" Type="http://schemas.openxmlformats.org/officeDocument/2006/relationships/image" Target="../media/image551.png"/><Relationship Id="rId4" Type="http://schemas.openxmlformats.org/officeDocument/2006/relationships/image" Target="../media/image537.png"/><Relationship Id="rId9" Type="http://schemas.openxmlformats.org/officeDocument/2006/relationships/image" Target="../media/image540.png"/><Relationship Id="rId14" Type="http://schemas.openxmlformats.org/officeDocument/2006/relationships/customXml" Target="../ink/ink611.xml"/><Relationship Id="rId22" Type="http://schemas.openxmlformats.org/officeDocument/2006/relationships/customXml" Target="../ink/ink615.xml"/><Relationship Id="rId27" Type="http://schemas.openxmlformats.org/officeDocument/2006/relationships/image" Target="../media/image549.png"/><Relationship Id="rId30" Type="http://schemas.openxmlformats.org/officeDocument/2006/relationships/customXml" Target="../ink/ink619.xml"/><Relationship Id="rId35" Type="http://schemas.openxmlformats.org/officeDocument/2006/relationships/image" Target="../media/image552.png"/><Relationship Id="rId8" Type="http://schemas.openxmlformats.org/officeDocument/2006/relationships/customXml" Target="../ink/ink608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4.xml"/><Relationship Id="rId13" Type="http://schemas.openxmlformats.org/officeDocument/2006/relationships/image" Target="../media/image558.png"/><Relationship Id="rId18" Type="http://schemas.openxmlformats.org/officeDocument/2006/relationships/customXml" Target="../ink/ink629.xml"/><Relationship Id="rId3" Type="http://schemas.openxmlformats.org/officeDocument/2006/relationships/image" Target="../media/image554.png"/><Relationship Id="rId21" Type="http://schemas.openxmlformats.org/officeDocument/2006/relationships/image" Target="../media/image562.png"/><Relationship Id="rId7" Type="http://schemas.openxmlformats.org/officeDocument/2006/relationships/image" Target="../media/image555.png"/><Relationship Id="rId12" Type="http://schemas.openxmlformats.org/officeDocument/2006/relationships/customXml" Target="../ink/ink626.xml"/><Relationship Id="rId17" Type="http://schemas.openxmlformats.org/officeDocument/2006/relationships/image" Target="../media/image560.png"/><Relationship Id="rId2" Type="http://schemas.openxmlformats.org/officeDocument/2006/relationships/image" Target="../media/image553.png"/><Relationship Id="rId16" Type="http://schemas.openxmlformats.org/officeDocument/2006/relationships/customXml" Target="../ink/ink628.xml"/><Relationship Id="rId20" Type="http://schemas.openxmlformats.org/officeDocument/2006/relationships/customXml" Target="../ink/ink63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23.xml"/><Relationship Id="rId11" Type="http://schemas.openxmlformats.org/officeDocument/2006/relationships/image" Target="../media/image557.png"/><Relationship Id="rId5" Type="http://schemas.openxmlformats.org/officeDocument/2006/relationships/image" Target="../media/image3690.png"/><Relationship Id="rId15" Type="http://schemas.openxmlformats.org/officeDocument/2006/relationships/image" Target="../media/image559.png"/><Relationship Id="rId23" Type="http://schemas.openxmlformats.org/officeDocument/2006/relationships/image" Target="../media/image563.png"/><Relationship Id="rId10" Type="http://schemas.openxmlformats.org/officeDocument/2006/relationships/customXml" Target="../ink/ink625.xml"/><Relationship Id="rId19" Type="http://schemas.openxmlformats.org/officeDocument/2006/relationships/image" Target="../media/image561.png"/><Relationship Id="rId4" Type="http://schemas.openxmlformats.org/officeDocument/2006/relationships/customXml" Target="../ink/ink622.xml"/><Relationship Id="rId9" Type="http://schemas.openxmlformats.org/officeDocument/2006/relationships/image" Target="../media/image556.png"/><Relationship Id="rId14" Type="http://schemas.openxmlformats.org/officeDocument/2006/relationships/customXml" Target="../ink/ink627.xml"/><Relationship Id="rId22" Type="http://schemas.openxmlformats.org/officeDocument/2006/relationships/customXml" Target="../ink/ink631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.png"/><Relationship Id="rId18" Type="http://schemas.openxmlformats.org/officeDocument/2006/relationships/customXml" Target="../ink/ink21.xml"/><Relationship Id="rId3" Type="http://schemas.openxmlformats.org/officeDocument/2006/relationships/image" Target="../media/image22.png"/><Relationship Id="rId21" Type="http://schemas.openxmlformats.org/officeDocument/2006/relationships/image" Target="../media/image24.png"/><Relationship Id="rId12" Type="http://schemas.openxmlformats.org/officeDocument/2006/relationships/customXml" Target="../ink/ink18.xml"/><Relationship Id="rId17" Type="http://schemas.openxmlformats.org/officeDocument/2006/relationships/image" Target="../media/image29.png"/><Relationship Id="rId2" Type="http://schemas.openxmlformats.org/officeDocument/2006/relationships/image" Target="../media/image21.png"/><Relationship Id="rId16" Type="http://schemas.openxmlformats.org/officeDocument/2006/relationships/customXml" Target="../ink/ink20.xml"/><Relationship Id="rId20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customXml" Target="../ink/ink17.xml"/><Relationship Id="rId19" Type="http://schemas.openxmlformats.org/officeDocument/2006/relationships/image" Target="../media/image23.png"/><Relationship Id="rId4" Type="http://schemas.openxmlformats.org/officeDocument/2006/relationships/customXml" Target="../ink/ink16.xml"/><Relationship Id="rId9" Type="http://schemas.openxmlformats.org/officeDocument/2006/relationships/image" Target="../media/image25.png"/><Relationship Id="rId14" Type="http://schemas.openxmlformats.org/officeDocument/2006/relationships/customXml" Target="../ink/ink19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33.xml"/><Relationship Id="rId13" Type="http://schemas.openxmlformats.org/officeDocument/2006/relationships/image" Target="../media/image502.png"/><Relationship Id="rId18" Type="http://schemas.openxmlformats.org/officeDocument/2006/relationships/customXml" Target="../ink/ink638.xml"/><Relationship Id="rId26" Type="http://schemas.openxmlformats.org/officeDocument/2006/relationships/customXml" Target="../ink/ink642.xml"/><Relationship Id="rId3" Type="http://schemas.openxmlformats.org/officeDocument/2006/relationships/image" Target="../media/image565.png"/><Relationship Id="rId21" Type="http://schemas.openxmlformats.org/officeDocument/2006/relationships/image" Target="../media/image573.png"/><Relationship Id="rId7" Type="http://schemas.openxmlformats.org/officeDocument/2006/relationships/image" Target="../media/image1970.png"/><Relationship Id="rId12" Type="http://schemas.openxmlformats.org/officeDocument/2006/relationships/customXml" Target="../ink/ink635.xml"/><Relationship Id="rId17" Type="http://schemas.openxmlformats.org/officeDocument/2006/relationships/image" Target="../media/image571.png"/><Relationship Id="rId25" Type="http://schemas.openxmlformats.org/officeDocument/2006/relationships/image" Target="../media/image575.png"/><Relationship Id="rId2" Type="http://schemas.openxmlformats.org/officeDocument/2006/relationships/image" Target="../media/image564.png"/><Relationship Id="rId16" Type="http://schemas.openxmlformats.org/officeDocument/2006/relationships/customXml" Target="../ink/ink637.xml"/><Relationship Id="rId20" Type="http://schemas.openxmlformats.org/officeDocument/2006/relationships/customXml" Target="../ink/ink639.xml"/><Relationship Id="rId29" Type="http://schemas.openxmlformats.org/officeDocument/2006/relationships/image" Target="../media/image57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32.xml"/><Relationship Id="rId11" Type="http://schemas.openxmlformats.org/officeDocument/2006/relationships/image" Target="../media/image569.png"/><Relationship Id="rId24" Type="http://schemas.openxmlformats.org/officeDocument/2006/relationships/customXml" Target="../ink/ink641.xml"/><Relationship Id="rId5" Type="http://schemas.openxmlformats.org/officeDocument/2006/relationships/image" Target="../media/image567.png"/><Relationship Id="rId15" Type="http://schemas.openxmlformats.org/officeDocument/2006/relationships/image" Target="../media/image570.png"/><Relationship Id="rId23" Type="http://schemas.openxmlformats.org/officeDocument/2006/relationships/image" Target="../media/image574.png"/><Relationship Id="rId28" Type="http://schemas.openxmlformats.org/officeDocument/2006/relationships/customXml" Target="../ink/ink643.xml"/><Relationship Id="rId10" Type="http://schemas.openxmlformats.org/officeDocument/2006/relationships/customXml" Target="../ink/ink634.xml"/><Relationship Id="rId19" Type="http://schemas.openxmlformats.org/officeDocument/2006/relationships/image" Target="../media/image572.png"/><Relationship Id="rId4" Type="http://schemas.openxmlformats.org/officeDocument/2006/relationships/image" Target="../media/image566.png"/><Relationship Id="rId9" Type="http://schemas.openxmlformats.org/officeDocument/2006/relationships/image" Target="../media/image568.png"/><Relationship Id="rId14" Type="http://schemas.openxmlformats.org/officeDocument/2006/relationships/customXml" Target="../ink/ink636.xml"/><Relationship Id="rId22" Type="http://schemas.openxmlformats.org/officeDocument/2006/relationships/customXml" Target="../ink/ink640.xml"/><Relationship Id="rId27" Type="http://schemas.openxmlformats.org/officeDocument/2006/relationships/image" Target="../media/image576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45.xml"/><Relationship Id="rId13" Type="http://schemas.openxmlformats.org/officeDocument/2006/relationships/image" Target="../media/image585.png"/><Relationship Id="rId18" Type="http://schemas.openxmlformats.org/officeDocument/2006/relationships/customXml" Target="../ink/ink650.xml"/><Relationship Id="rId26" Type="http://schemas.openxmlformats.org/officeDocument/2006/relationships/customXml" Target="../ink/ink654.xml"/><Relationship Id="rId3" Type="http://schemas.openxmlformats.org/officeDocument/2006/relationships/image" Target="../media/image579.png"/><Relationship Id="rId21" Type="http://schemas.openxmlformats.org/officeDocument/2006/relationships/image" Target="../media/image589.png"/><Relationship Id="rId7" Type="http://schemas.openxmlformats.org/officeDocument/2006/relationships/image" Target="../media/image582.png"/><Relationship Id="rId12" Type="http://schemas.openxmlformats.org/officeDocument/2006/relationships/customXml" Target="../ink/ink647.xml"/><Relationship Id="rId17" Type="http://schemas.openxmlformats.org/officeDocument/2006/relationships/image" Target="../media/image587.png"/><Relationship Id="rId25" Type="http://schemas.openxmlformats.org/officeDocument/2006/relationships/image" Target="../media/image591.png"/><Relationship Id="rId2" Type="http://schemas.openxmlformats.org/officeDocument/2006/relationships/image" Target="../media/image578.png"/><Relationship Id="rId16" Type="http://schemas.openxmlformats.org/officeDocument/2006/relationships/customXml" Target="../ink/ink649.xml"/><Relationship Id="rId20" Type="http://schemas.openxmlformats.org/officeDocument/2006/relationships/customXml" Target="../ink/ink651.xml"/><Relationship Id="rId29" Type="http://schemas.openxmlformats.org/officeDocument/2006/relationships/image" Target="../media/image59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44.xml"/><Relationship Id="rId11" Type="http://schemas.openxmlformats.org/officeDocument/2006/relationships/image" Target="../media/image584.png"/><Relationship Id="rId24" Type="http://schemas.openxmlformats.org/officeDocument/2006/relationships/customXml" Target="../ink/ink653.xml"/><Relationship Id="rId5" Type="http://schemas.openxmlformats.org/officeDocument/2006/relationships/image" Target="../media/image581.png"/><Relationship Id="rId15" Type="http://schemas.openxmlformats.org/officeDocument/2006/relationships/image" Target="../media/image586.png"/><Relationship Id="rId23" Type="http://schemas.openxmlformats.org/officeDocument/2006/relationships/image" Target="../media/image590.png"/><Relationship Id="rId28" Type="http://schemas.openxmlformats.org/officeDocument/2006/relationships/customXml" Target="../ink/ink655.xml"/><Relationship Id="rId10" Type="http://schemas.openxmlformats.org/officeDocument/2006/relationships/customXml" Target="../ink/ink646.xml"/><Relationship Id="rId19" Type="http://schemas.openxmlformats.org/officeDocument/2006/relationships/image" Target="../media/image588.png"/><Relationship Id="rId4" Type="http://schemas.openxmlformats.org/officeDocument/2006/relationships/image" Target="../media/image580.png"/><Relationship Id="rId9" Type="http://schemas.openxmlformats.org/officeDocument/2006/relationships/image" Target="../media/image583.png"/><Relationship Id="rId14" Type="http://schemas.openxmlformats.org/officeDocument/2006/relationships/customXml" Target="../ink/ink648.xml"/><Relationship Id="rId22" Type="http://schemas.openxmlformats.org/officeDocument/2006/relationships/customXml" Target="../ink/ink652.xml"/><Relationship Id="rId27" Type="http://schemas.openxmlformats.org/officeDocument/2006/relationships/image" Target="../media/image59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57.xml"/><Relationship Id="rId13" Type="http://schemas.openxmlformats.org/officeDocument/2006/relationships/image" Target="../media/image401.png"/><Relationship Id="rId18" Type="http://schemas.openxmlformats.org/officeDocument/2006/relationships/customXml" Target="../ink/ink662.xml"/><Relationship Id="rId26" Type="http://schemas.openxmlformats.org/officeDocument/2006/relationships/customXml" Target="../ink/ink666.xml"/><Relationship Id="rId3" Type="http://schemas.openxmlformats.org/officeDocument/2006/relationships/image" Target="../media/image595.png"/><Relationship Id="rId21" Type="http://schemas.openxmlformats.org/officeDocument/2006/relationships/image" Target="../media/image604.png"/><Relationship Id="rId7" Type="http://schemas.openxmlformats.org/officeDocument/2006/relationships/image" Target="../media/image598.png"/><Relationship Id="rId12" Type="http://schemas.openxmlformats.org/officeDocument/2006/relationships/customXml" Target="../ink/ink659.xml"/><Relationship Id="rId17" Type="http://schemas.openxmlformats.org/officeDocument/2006/relationships/image" Target="../media/image602.png"/><Relationship Id="rId25" Type="http://schemas.openxmlformats.org/officeDocument/2006/relationships/image" Target="../media/image606.png"/><Relationship Id="rId2" Type="http://schemas.openxmlformats.org/officeDocument/2006/relationships/image" Target="../media/image594.png"/><Relationship Id="rId16" Type="http://schemas.openxmlformats.org/officeDocument/2006/relationships/customXml" Target="../ink/ink661.xml"/><Relationship Id="rId20" Type="http://schemas.openxmlformats.org/officeDocument/2006/relationships/customXml" Target="../ink/ink663.xml"/><Relationship Id="rId29" Type="http://schemas.openxmlformats.org/officeDocument/2006/relationships/image" Target="../media/image608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56.xml"/><Relationship Id="rId11" Type="http://schemas.openxmlformats.org/officeDocument/2006/relationships/image" Target="../media/image600.png"/><Relationship Id="rId24" Type="http://schemas.openxmlformats.org/officeDocument/2006/relationships/customXml" Target="../ink/ink665.xml"/><Relationship Id="rId5" Type="http://schemas.openxmlformats.org/officeDocument/2006/relationships/image" Target="../media/image597.png"/><Relationship Id="rId15" Type="http://schemas.openxmlformats.org/officeDocument/2006/relationships/image" Target="../media/image601.png"/><Relationship Id="rId23" Type="http://schemas.openxmlformats.org/officeDocument/2006/relationships/image" Target="../media/image605.png"/><Relationship Id="rId28" Type="http://schemas.openxmlformats.org/officeDocument/2006/relationships/customXml" Target="../ink/ink667.xml"/><Relationship Id="rId10" Type="http://schemas.openxmlformats.org/officeDocument/2006/relationships/customXml" Target="../ink/ink658.xml"/><Relationship Id="rId19" Type="http://schemas.openxmlformats.org/officeDocument/2006/relationships/image" Target="../media/image603.png"/><Relationship Id="rId4" Type="http://schemas.openxmlformats.org/officeDocument/2006/relationships/image" Target="../media/image596.png"/><Relationship Id="rId9" Type="http://schemas.openxmlformats.org/officeDocument/2006/relationships/image" Target="../media/image599.png"/><Relationship Id="rId14" Type="http://schemas.openxmlformats.org/officeDocument/2006/relationships/customXml" Target="../ink/ink660.xml"/><Relationship Id="rId22" Type="http://schemas.openxmlformats.org/officeDocument/2006/relationships/customXml" Target="../ink/ink664.xml"/><Relationship Id="rId27" Type="http://schemas.openxmlformats.org/officeDocument/2006/relationships/image" Target="../media/image607.png"/></Relationships>
</file>

<file path=ppt/slides/_rels/slide6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16.png"/><Relationship Id="rId18" Type="http://schemas.openxmlformats.org/officeDocument/2006/relationships/customXml" Target="../ink/ink674.xml"/><Relationship Id="rId26" Type="http://schemas.openxmlformats.org/officeDocument/2006/relationships/customXml" Target="../ink/ink678.xml"/><Relationship Id="rId3" Type="http://schemas.openxmlformats.org/officeDocument/2006/relationships/image" Target="../media/image610.png"/><Relationship Id="rId21" Type="http://schemas.openxmlformats.org/officeDocument/2006/relationships/image" Target="../media/image4130.png"/><Relationship Id="rId7" Type="http://schemas.openxmlformats.org/officeDocument/2006/relationships/image" Target="../media/image613.png"/><Relationship Id="rId12" Type="http://schemas.openxmlformats.org/officeDocument/2006/relationships/customXml" Target="../ink/ink671.xml"/><Relationship Id="rId17" Type="http://schemas.openxmlformats.org/officeDocument/2006/relationships/image" Target="../media/image618.png"/><Relationship Id="rId25" Type="http://schemas.openxmlformats.org/officeDocument/2006/relationships/image" Target="../media/image621.png"/><Relationship Id="rId33" Type="http://schemas.openxmlformats.org/officeDocument/2006/relationships/image" Target="../media/image625.png"/><Relationship Id="rId2" Type="http://schemas.openxmlformats.org/officeDocument/2006/relationships/image" Target="../media/image609.png"/><Relationship Id="rId16" Type="http://schemas.openxmlformats.org/officeDocument/2006/relationships/customXml" Target="../ink/ink673.xml"/><Relationship Id="rId20" Type="http://schemas.openxmlformats.org/officeDocument/2006/relationships/customXml" Target="../ink/ink675.xml"/><Relationship Id="rId29" Type="http://schemas.openxmlformats.org/officeDocument/2006/relationships/image" Target="../media/image62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68.xml"/><Relationship Id="rId11" Type="http://schemas.openxmlformats.org/officeDocument/2006/relationships/image" Target="../media/image615.png"/><Relationship Id="rId24" Type="http://schemas.openxmlformats.org/officeDocument/2006/relationships/customXml" Target="../ink/ink677.xml"/><Relationship Id="rId32" Type="http://schemas.openxmlformats.org/officeDocument/2006/relationships/customXml" Target="../ink/ink681.xml"/><Relationship Id="rId5" Type="http://schemas.openxmlformats.org/officeDocument/2006/relationships/image" Target="../media/image612.png"/><Relationship Id="rId15" Type="http://schemas.openxmlformats.org/officeDocument/2006/relationships/image" Target="../media/image617.png"/><Relationship Id="rId23" Type="http://schemas.openxmlformats.org/officeDocument/2006/relationships/image" Target="../media/image620.png"/><Relationship Id="rId28" Type="http://schemas.openxmlformats.org/officeDocument/2006/relationships/customXml" Target="../ink/ink679.xml"/><Relationship Id="rId10" Type="http://schemas.openxmlformats.org/officeDocument/2006/relationships/customXml" Target="../ink/ink670.xml"/><Relationship Id="rId19" Type="http://schemas.openxmlformats.org/officeDocument/2006/relationships/image" Target="../media/image619.png"/><Relationship Id="rId31" Type="http://schemas.openxmlformats.org/officeDocument/2006/relationships/image" Target="../media/image624.png"/><Relationship Id="rId4" Type="http://schemas.openxmlformats.org/officeDocument/2006/relationships/image" Target="../media/image611.png"/><Relationship Id="rId9" Type="http://schemas.openxmlformats.org/officeDocument/2006/relationships/image" Target="../media/image614.png"/><Relationship Id="rId14" Type="http://schemas.openxmlformats.org/officeDocument/2006/relationships/customXml" Target="../ink/ink672.xml"/><Relationship Id="rId22" Type="http://schemas.openxmlformats.org/officeDocument/2006/relationships/customXml" Target="../ink/ink676.xml"/><Relationship Id="rId27" Type="http://schemas.openxmlformats.org/officeDocument/2006/relationships/image" Target="../media/image622.png"/><Relationship Id="rId30" Type="http://schemas.openxmlformats.org/officeDocument/2006/relationships/customXml" Target="../ink/ink680.xml"/><Relationship Id="rId8" Type="http://schemas.openxmlformats.org/officeDocument/2006/relationships/customXml" Target="../ink/ink669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3.xml"/><Relationship Id="rId13" Type="http://schemas.openxmlformats.org/officeDocument/2006/relationships/image" Target="../media/image632.png"/><Relationship Id="rId18" Type="http://schemas.openxmlformats.org/officeDocument/2006/relationships/customXml" Target="../ink/ink688.xml"/><Relationship Id="rId26" Type="http://schemas.openxmlformats.org/officeDocument/2006/relationships/customXml" Target="../ink/ink692.xml"/><Relationship Id="rId3" Type="http://schemas.openxmlformats.org/officeDocument/2006/relationships/image" Target="../media/image627.png"/><Relationship Id="rId21" Type="http://schemas.openxmlformats.org/officeDocument/2006/relationships/image" Target="../media/image4080.png"/><Relationship Id="rId7" Type="http://schemas.openxmlformats.org/officeDocument/2006/relationships/image" Target="../media/image630.png"/><Relationship Id="rId12" Type="http://schemas.openxmlformats.org/officeDocument/2006/relationships/customXml" Target="../ink/ink685.xml"/><Relationship Id="rId17" Type="http://schemas.openxmlformats.org/officeDocument/2006/relationships/image" Target="../media/image634.png"/><Relationship Id="rId25" Type="http://schemas.openxmlformats.org/officeDocument/2006/relationships/image" Target="../media/image637.png"/><Relationship Id="rId2" Type="http://schemas.openxmlformats.org/officeDocument/2006/relationships/image" Target="../media/image626.png"/><Relationship Id="rId16" Type="http://schemas.openxmlformats.org/officeDocument/2006/relationships/customXml" Target="../ink/ink687.xml"/><Relationship Id="rId20" Type="http://schemas.openxmlformats.org/officeDocument/2006/relationships/customXml" Target="../ink/ink689.xml"/><Relationship Id="rId29" Type="http://schemas.openxmlformats.org/officeDocument/2006/relationships/image" Target="../media/image63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82.xml"/><Relationship Id="rId11" Type="http://schemas.openxmlformats.org/officeDocument/2006/relationships/image" Target="../media/image631.png"/><Relationship Id="rId24" Type="http://schemas.openxmlformats.org/officeDocument/2006/relationships/customXml" Target="../ink/ink691.xml"/><Relationship Id="rId5" Type="http://schemas.openxmlformats.org/officeDocument/2006/relationships/image" Target="../media/image629.png"/><Relationship Id="rId15" Type="http://schemas.openxmlformats.org/officeDocument/2006/relationships/image" Target="../media/image633.png"/><Relationship Id="rId23" Type="http://schemas.openxmlformats.org/officeDocument/2006/relationships/image" Target="../media/image636.png"/><Relationship Id="rId28" Type="http://schemas.openxmlformats.org/officeDocument/2006/relationships/customXml" Target="../ink/ink693.xml"/><Relationship Id="rId10" Type="http://schemas.openxmlformats.org/officeDocument/2006/relationships/customXml" Target="../ink/ink684.xml"/><Relationship Id="rId19" Type="http://schemas.openxmlformats.org/officeDocument/2006/relationships/image" Target="../media/image635.png"/><Relationship Id="rId31" Type="http://schemas.openxmlformats.org/officeDocument/2006/relationships/image" Target="../media/image640.png"/><Relationship Id="rId4" Type="http://schemas.openxmlformats.org/officeDocument/2006/relationships/image" Target="../media/image628.png"/><Relationship Id="rId9" Type="http://schemas.openxmlformats.org/officeDocument/2006/relationships/image" Target="../media/image559.png"/><Relationship Id="rId14" Type="http://schemas.openxmlformats.org/officeDocument/2006/relationships/customXml" Target="../ink/ink686.xml"/><Relationship Id="rId22" Type="http://schemas.openxmlformats.org/officeDocument/2006/relationships/customXml" Target="../ink/ink690.xml"/><Relationship Id="rId27" Type="http://schemas.openxmlformats.org/officeDocument/2006/relationships/image" Target="../media/image638.png"/><Relationship Id="rId30" Type="http://schemas.openxmlformats.org/officeDocument/2006/relationships/customXml" Target="../ink/ink694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customXml" Target="../ink/ink696.xml"/><Relationship Id="rId13" Type="http://schemas.openxmlformats.org/officeDocument/2006/relationships/image" Target="../media/image648.png"/><Relationship Id="rId18" Type="http://schemas.openxmlformats.org/officeDocument/2006/relationships/customXml" Target="../ink/ink701.xml"/><Relationship Id="rId26" Type="http://schemas.openxmlformats.org/officeDocument/2006/relationships/customXml" Target="../ink/ink705.xml"/><Relationship Id="rId3" Type="http://schemas.openxmlformats.org/officeDocument/2006/relationships/image" Target="../media/image642.png"/><Relationship Id="rId21" Type="http://schemas.openxmlformats.org/officeDocument/2006/relationships/image" Target="../media/image651.png"/><Relationship Id="rId7" Type="http://schemas.openxmlformats.org/officeDocument/2006/relationships/image" Target="../media/image645.png"/><Relationship Id="rId12" Type="http://schemas.openxmlformats.org/officeDocument/2006/relationships/customXml" Target="../ink/ink698.xml"/><Relationship Id="rId17" Type="http://schemas.openxmlformats.org/officeDocument/2006/relationships/image" Target="../media/image649.png"/><Relationship Id="rId25" Type="http://schemas.openxmlformats.org/officeDocument/2006/relationships/image" Target="../media/image4620.png"/><Relationship Id="rId2" Type="http://schemas.openxmlformats.org/officeDocument/2006/relationships/image" Target="../media/image641.png"/><Relationship Id="rId16" Type="http://schemas.openxmlformats.org/officeDocument/2006/relationships/customXml" Target="../ink/ink700.xml"/><Relationship Id="rId20" Type="http://schemas.openxmlformats.org/officeDocument/2006/relationships/customXml" Target="../ink/ink702.xml"/><Relationship Id="rId29" Type="http://schemas.openxmlformats.org/officeDocument/2006/relationships/image" Target="../media/image654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95.xml"/><Relationship Id="rId11" Type="http://schemas.openxmlformats.org/officeDocument/2006/relationships/image" Target="../media/image647.png"/><Relationship Id="rId24" Type="http://schemas.openxmlformats.org/officeDocument/2006/relationships/customXml" Target="../ink/ink704.xml"/><Relationship Id="rId5" Type="http://schemas.openxmlformats.org/officeDocument/2006/relationships/image" Target="../media/image644.png"/><Relationship Id="rId15" Type="http://schemas.openxmlformats.org/officeDocument/2006/relationships/image" Target="../media/image305.png"/><Relationship Id="rId23" Type="http://schemas.openxmlformats.org/officeDocument/2006/relationships/image" Target="../media/image652.png"/><Relationship Id="rId28" Type="http://schemas.openxmlformats.org/officeDocument/2006/relationships/customXml" Target="../ink/ink706.xml"/><Relationship Id="rId10" Type="http://schemas.openxmlformats.org/officeDocument/2006/relationships/customXml" Target="../ink/ink697.xml"/><Relationship Id="rId19" Type="http://schemas.openxmlformats.org/officeDocument/2006/relationships/image" Target="../media/image650.png"/><Relationship Id="rId4" Type="http://schemas.openxmlformats.org/officeDocument/2006/relationships/image" Target="../media/image643.png"/><Relationship Id="rId9" Type="http://schemas.openxmlformats.org/officeDocument/2006/relationships/image" Target="../media/image646.png"/><Relationship Id="rId14" Type="http://schemas.openxmlformats.org/officeDocument/2006/relationships/customXml" Target="../ink/ink699.xml"/><Relationship Id="rId22" Type="http://schemas.openxmlformats.org/officeDocument/2006/relationships/customXml" Target="../ink/ink703.xml"/><Relationship Id="rId27" Type="http://schemas.openxmlformats.org/officeDocument/2006/relationships/image" Target="../media/image653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08.xml"/><Relationship Id="rId13" Type="http://schemas.openxmlformats.org/officeDocument/2006/relationships/image" Target="../media/image661.png"/><Relationship Id="rId18" Type="http://schemas.openxmlformats.org/officeDocument/2006/relationships/customXml" Target="../ink/ink713.xml"/><Relationship Id="rId26" Type="http://schemas.openxmlformats.org/officeDocument/2006/relationships/customXml" Target="../ink/ink717.xml"/><Relationship Id="rId3" Type="http://schemas.openxmlformats.org/officeDocument/2006/relationships/image" Target="../media/image656.png"/><Relationship Id="rId21" Type="http://schemas.openxmlformats.org/officeDocument/2006/relationships/image" Target="../media/image665.png"/><Relationship Id="rId7" Type="http://schemas.openxmlformats.org/officeDocument/2006/relationships/image" Target="../media/image659.png"/><Relationship Id="rId12" Type="http://schemas.openxmlformats.org/officeDocument/2006/relationships/customXml" Target="../ink/ink710.xml"/><Relationship Id="rId17" Type="http://schemas.openxmlformats.org/officeDocument/2006/relationships/image" Target="../media/image663.png"/><Relationship Id="rId25" Type="http://schemas.openxmlformats.org/officeDocument/2006/relationships/image" Target="../media/image667.png"/><Relationship Id="rId2" Type="http://schemas.openxmlformats.org/officeDocument/2006/relationships/image" Target="../media/image655.png"/><Relationship Id="rId16" Type="http://schemas.openxmlformats.org/officeDocument/2006/relationships/customXml" Target="../ink/ink712.xml"/><Relationship Id="rId20" Type="http://schemas.openxmlformats.org/officeDocument/2006/relationships/customXml" Target="../ink/ink714.xml"/><Relationship Id="rId29" Type="http://schemas.openxmlformats.org/officeDocument/2006/relationships/image" Target="../media/image66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07.xml"/><Relationship Id="rId11" Type="http://schemas.openxmlformats.org/officeDocument/2006/relationships/image" Target="../media/image660.png"/><Relationship Id="rId24" Type="http://schemas.openxmlformats.org/officeDocument/2006/relationships/customXml" Target="../ink/ink716.xml"/><Relationship Id="rId5" Type="http://schemas.openxmlformats.org/officeDocument/2006/relationships/image" Target="../media/image658.png"/><Relationship Id="rId15" Type="http://schemas.openxmlformats.org/officeDocument/2006/relationships/image" Target="../media/image662.png"/><Relationship Id="rId23" Type="http://schemas.openxmlformats.org/officeDocument/2006/relationships/image" Target="../media/image666.png"/><Relationship Id="rId28" Type="http://schemas.openxmlformats.org/officeDocument/2006/relationships/customXml" Target="../ink/ink718.xml"/><Relationship Id="rId10" Type="http://schemas.openxmlformats.org/officeDocument/2006/relationships/customXml" Target="../ink/ink709.xml"/><Relationship Id="rId19" Type="http://schemas.openxmlformats.org/officeDocument/2006/relationships/image" Target="../media/image664.png"/><Relationship Id="rId4" Type="http://schemas.openxmlformats.org/officeDocument/2006/relationships/image" Target="../media/image657.png"/><Relationship Id="rId9" Type="http://schemas.openxmlformats.org/officeDocument/2006/relationships/image" Target="../media/image2730.png"/><Relationship Id="rId14" Type="http://schemas.openxmlformats.org/officeDocument/2006/relationships/customXml" Target="../ink/ink711.xml"/><Relationship Id="rId22" Type="http://schemas.openxmlformats.org/officeDocument/2006/relationships/customXml" Target="../ink/ink715.xml"/><Relationship Id="rId27" Type="http://schemas.openxmlformats.org/officeDocument/2006/relationships/image" Target="../media/image668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customXml" Target="../ink/ink720.xml"/><Relationship Id="rId13" Type="http://schemas.openxmlformats.org/officeDocument/2006/relationships/image" Target="../media/image677.png"/><Relationship Id="rId18" Type="http://schemas.openxmlformats.org/officeDocument/2006/relationships/customXml" Target="../ink/ink725.xml"/><Relationship Id="rId26" Type="http://schemas.openxmlformats.org/officeDocument/2006/relationships/customXml" Target="../ink/ink729.xml"/><Relationship Id="rId3" Type="http://schemas.openxmlformats.org/officeDocument/2006/relationships/image" Target="../media/image671.png"/><Relationship Id="rId21" Type="http://schemas.openxmlformats.org/officeDocument/2006/relationships/image" Target="../media/image679.png"/><Relationship Id="rId7" Type="http://schemas.openxmlformats.org/officeDocument/2006/relationships/image" Target="../media/image674.png"/><Relationship Id="rId12" Type="http://schemas.openxmlformats.org/officeDocument/2006/relationships/customXml" Target="../ink/ink722.xml"/><Relationship Id="rId17" Type="http://schemas.openxmlformats.org/officeDocument/2006/relationships/image" Target="../media/image678.png"/><Relationship Id="rId25" Type="http://schemas.openxmlformats.org/officeDocument/2006/relationships/image" Target="../media/image681.png"/><Relationship Id="rId2" Type="http://schemas.openxmlformats.org/officeDocument/2006/relationships/image" Target="../media/image670.png"/><Relationship Id="rId16" Type="http://schemas.openxmlformats.org/officeDocument/2006/relationships/customXml" Target="../ink/ink724.xml"/><Relationship Id="rId20" Type="http://schemas.openxmlformats.org/officeDocument/2006/relationships/customXml" Target="../ink/ink726.xml"/><Relationship Id="rId29" Type="http://schemas.openxmlformats.org/officeDocument/2006/relationships/image" Target="../media/image68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19.xml"/><Relationship Id="rId11" Type="http://schemas.openxmlformats.org/officeDocument/2006/relationships/image" Target="../media/image676.png"/><Relationship Id="rId24" Type="http://schemas.openxmlformats.org/officeDocument/2006/relationships/customXml" Target="../ink/ink728.xml"/><Relationship Id="rId5" Type="http://schemas.openxmlformats.org/officeDocument/2006/relationships/image" Target="../media/image673.png"/><Relationship Id="rId15" Type="http://schemas.openxmlformats.org/officeDocument/2006/relationships/image" Target="../media/image503.png"/><Relationship Id="rId23" Type="http://schemas.openxmlformats.org/officeDocument/2006/relationships/image" Target="../media/image680.png"/><Relationship Id="rId28" Type="http://schemas.openxmlformats.org/officeDocument/2006/relationships/customXml" Target="../ink/ink730.xml"/><Relationship Id="rId10" Type="http://schemas.openxmlformats.org/officeDocument/2006/relationships/customXml" Target="../ink/ink721.xml"/><Relationship Id="rId19" Type="http://schemas.openxmlformats.org/officeDocument/2006/relationships/image" Target="../media/image523.png"/><Relationship Id="rId4" Type="http://schemas.openxmlformats.org/officeDocument/2006/relationships/image" Target="../media/image672.png"/><Relationship Id="rId9" Type="http://schemas.openxmlformats.org/officeDocument/2006/relationships/image" Target="../media/image675.png"/><Relationship Id="rId14" Type="http://schemas.openxmlformats.org/officeDocument/2006/relationships/customXml" Target="../ink/ink723.xml"/><Relationship Id="rId22" Type="http://schemas.openxmlformats.org/officeDocument/2006/relationships/customXml" Target="../ink/ink727.xml"/><Relationship Id="rId27" Type="http://schemas.openxmlformats.org/officeDocument/2006/relationships/image" Target="../media/image682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32.xml"/><Relationship Id="rId13" Type="http://schemas.openxmlformats.org/officeDocument/2006/relationships/image" Target="../media/image691.png"/><Relationship Id="rId18" Type="http://schemas.openxmlformats.org/officeDocument/2006/relationships/customXml" Target="../ink/ink737.xml"/><Relationship Id="rId26" Type="http://schemas.openxmlformats.org/officeDocument/2006/relationships/customXml" Target="../ink/ink741.xml"/><Relationship Id="rId3" Type="http://schemas.openxmlformats.org/officeDocument/2006/relationships/image" Target="../media/image685.png"/><Relationship Id="rId21" Type="http://schemas.openxmlformats.org/officeDocument/2006/relationships/image" Target="../media/image695.png"/><Relationship Id="rId7" Type="http://schemas.openxmlformats.org/officeDocument/2006/relationships/image" Target="../media/image688.png"/><Relationship Id="rId12" Type="http://schemas.openxmlformats.org/officeDocument/2006/relationships/customXml" Target="../ink/ink734.xml"/><Relationship Id="rId17" Type="http://schemas.openxmlformats.org/officeDocument/2006/relationships/image" Target="../media/image693.png"/><Relationship Id="rId25" Type="http://schemas.openxmlformats.org/officeDocument/2006/relationships/image" Target="../media/image697.png"/><Relationship Id="rId2" Type="http://schemas.openxmlformats.org/officeDocument/2006/relationships/image" Target="../media/image684.png"/><Relationship Id="rId16" Type="http://schemas.openxmlformats.org/officeDocument/2006/relationships/customXml" Target="../ink/ink736.xml"/><Relationship Id="rId20" Type="http://schemas.openxmlformats.org/officeDocument/2006/relationships/customXml" Target="../ink/ink738.xml"/><Relationship Id="rId29" Type="http://schemas.openxmlformats.org/officeDocument/2006/relationships/image" Target="../media/image69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31.xml"/><Relationship Id="rId11" Type="http://schemas.openxmlformats.org/officeDocument/2006/relationships/image" Target="../media/image690.png"/><Relationship Id="rId24" Type="http://schemas.openxmlformats.org/officeDocument/2006/relationships/customXml" Target="../ink/ink740.xml"/><Relationship Id="rId5" Type="http://schemas.openxmlformats.org/officeDocument/2006/relationships/image" Target="../media/image687.png"/><Relationship Id="rId15" Type="http://schemas.openxmlformats.org/officeDocument/2006/relationships/image" Target="../media/image692.png"/><Relationship Id="rId23" Type="http://schemas.openxmlformats.org/officeDocument/2006/relationships/image" Target="../media/image696.png"/><Relationship Id="rId28" Type="http://schemas.openxmlformats.org/officeDocument/2006/relationships/customXml" Target="../ink/ink742.xml"/><Relationship Id="rId10" Type="http://schemas.openxmlformats.org/officeDocument/2006/relationships/customXml" Target="../ink/ink733.xml"/><Relationship Id="rId19" Type="http://schemas.openxmlformats.org/officeDocument/2006/relationships/image" Target="../media/image694.png"/><Relationship Id="rId4" Type="http://schemas.openxmlformats.org/officeDocument/2006/relationships/image" Target="../media/image686.png"/><Relationship Id="rId9" Type="http://schemas.openxmlformats.org/officeDocument/2006/relationships/image" Target="../media/image689.png"/><Relationship Id="rId14" Type="http://schemas.openxmlformats.org/officeDocument/2006/relationships/customXml" Target="../ink/ink735.xml"/><Relationship Id="rId22" Type="http://schemas.openxmlformats.org/officeDocument/2006/relationships/customXml" Target="../ink/ink739.xml"/><Relationship Id="rId27" Type="http://schemas.openxmlformats.org/officeDocument/2006/relationships/image" Target="../media/image698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customXml" Target="../ink/ink744.xml"/><Relationship Id="rId13" Type="http://schemas.openxmlformats.org/officeDocument/2006/relationships/image" Target="../media/image707.png"/><Relationship Id="rId18" Type="http://schemas.openxmlformats.org/officeDocument/2006/relationships/customXml" Target="../ink/ink749.xml"/><Relationship Id="rId26" Type="http://schemas.openxmlformats.org/officeDocument/2006/relationships/customXml" Target="../ink/ink753.xml"/><Relationship Id="rId3" Type="http://schemas.openxmlformats.org/officeDocument/2006/relationships/image" Target="../media/image701.png"/><Relationship Id="rId21" Type="http://schemas.openxmlformats.org/officeDocument/2006/relationships/image" Target="../media/image710.png"/><Relationship Id="rId7" Type="http://schemas.openxmlformats.org/officeDocument/2006/relationships/image" Target="../media/image704.png"/><Relationship Id="rId12" Type="http://schemas.openxmlformats.org/officeDocument/2006/relationships/customXml" Target="../ink/ink746.xml"/><Relationship Id="rId17" Type="http://schemas.openxmlformats.org/officeDocument/2006/relationships/image" Target="../media/image4780.png"/><Relationship Id="rId25" Type="http://schemas.openxmlformats.org/officeDocument/2006/relationships/image" Target="../media/image543.png"/><Relationship Id="rId2" Type="http://schemas.openxmlformats.org/officeDocument/2006/relationships/image" Target="../media/image700.png"/><Relationship Id="rId16" Type="http://schemas.openxmlformats.org/officeDocument/2006/relationships/customXml" Target="../ink/ink748.xml"/><Relationship Id="rId20" Type="http://schemas.openxmlformats.org/officeDocument/2006/relationships/customXml" Target="../ink/ink750.xml"/><Relationship Id="rId29" Type="http://schemas.openxmlformats.org/officeDocument/2006/relationships/image" Target="../media/image713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43.xml"/><Relationship Id="rId11" Type="http://schemas.openxmlformats.org/officeDocument/2006/relationships/image" Target="../media/image706.png"/><Relationship Id="rId24" Type="http://schemas.openxmlformats.org/officeDocument/2006/relationships/customXml" Target="../ink/ink752.xml"/><Relationship Id="rId5" Type="http://schemas.openxmlformats.org/officeDocument/2006/relationships/image" Target="../media/image703.png"/><Relationship Id="rId15" Type="http://schemas.openxmlformats.org/officeDocument/2006/relationships/image" Target="../media/image708.png"/><Relationship Id="rId23" Type="http://schemas.openxmlformats.org/officeDocument/2006/relationships/image" Target="../media/image711.png"/><Relationship Id="rId28" Type="http://schemas.openxmlformats.org/officeDocument/2006/relationships/customXml" Target="../ink/ink754.xml"/><Relationship Id="rId10" Type="http://schemas.openxmlformats.org/officeDocument/2006/relationships/customXml" Target="../ink/ink745.xml"/><Relationship Id="rId19" Type="http://schemas.openxmlformats.org/officeDocument/2006/relationships/image" Target="../media/image709.png"/><Relationship Id="rId4" Type="http://schemas.openxmlformats.org/officeDocument/2006/relationships/image" Target="../media/image702.png"/><Relationship Id="rId9" Type="http://schemas.openxmlformats.org/officeDocument/2006/relationships/image" Target="../media/image705.png"/><Relationship Id="rId14" Type="http://schemas.openxmlformats.org/officeDocument/2006/relationships/customXml" Target="../ink/ink747.xml"/><Relationship Id="rId22" Type="http://schemas.openxmlformats.org/officeDocument/2006/relationships/customXml" Target="../ink/ink751.xml"/><Relationship Id="rId27" Type="http://schemas.openxmlformats.org/officeDocument/2006/relationships/image" Target="../media/image7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.xml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customXml" Target="../ink/ink27.xml"/><Relationship Id="rId17" Type="http://schemas.openxmlformats.org/officeDocument/2006/relationships/image" Target="../media/image38.png"/><Relationship Id="rId2" Type="http://schemas.openxmlformats.org/officeDocument/2006/relationships/image" Target="../media/image30.png"/><Relationship Id="rId16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4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customXml" Target="../ink/ink26.xml"/><Relationship Id="rId4" Type="http://schemas.openxmlformats.org/officeDocument/2006/relationships/customXml" Target="../ink/ink23.xml"/><Relationship Id="rId9" Type="http://schemas.openxmlformats.org/officeDocument/2006/relationships/image" Target="../media/image34.png"/><Relationship Id="rId14" Type="http://schemas.openxmlformats.org/officeDocument/2006/relationships/customXml" Target="../ink/ink28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customXml" Target="../ink/ink756.xml"/><Relationship Id="rId13" Type="http://schemas.openxmlformats.org/officeDocument/2006/relationships/image" Target="../media/image721.png"/><Relationship Id="rId18" Type="http://schemas.openxmlformats.org/officeDocument/2006/relationships/customXml" Target="../ink/ink761.xml"/><Relationship Id="rId26" Type="http://schemas.openxmlformats.org/officeDocument/2006/relationships/customXml" Target="../ink/ink765.xml"/><Relationship Id="rId3" Type="http://schemas.openxmlformats.org/officeDocument/2006/relationships/image" Target="../media/image715.png"/><Relationship Id="rId21" Type="http://schemas.openxmlformats.org/officeDocument/2006/relationships/image" Target="../media/image725.png"/><Relationship Id="rId7" Type="http://schemas.openxmlformats.org/officeDocument/2006/relationships/image" Target="../media/image718.png"/><Relationship Id="rId12" Type="http://schemas.openxmlformats.org/officeDocument/2006/relationships/customXml" Target="../ink/ink758.xml"/><Relationship Id="rId17" Type="http://schemas.openxmlformats.org/officeDocument/2006/relationships/image" Target="../media/image723.png"/><Relationship Id="rId25" Type="http://schemas.openxmlformats.org/officeDocument/2006/relationships/image" Target="../media/image727.png"/><Relationship Id="rId2" Type="http://schemas.openxmlformats.org/officeDocument/2006/relationships/image" Target="../media/image714.png"/><Relationship Id="rId16" Type="http://schemas.openxmlformats.org/officeDocument/2006/relationships/customXml" Target="../ink/ink760.xml"/><Relationship Id="rId20" Type="http://schemas.openxmlformats.org/officeDocument/2006/relationships/customXml" Target="../ink/ink762.xml"/><Relationship Id="rId29" Type="http://schemas.openxmlformats.org/officeDocument/2006/relationships/image" Target="../media/image7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55.xml"/><Relationship Id="rId11" Type="http://schemas.openxmlformats.org/officeDocument/2006/relationships/image" Target="../media/image720.png"/><Relationship Id="rId24" Type="http://schemas.openxmlformats.org/officeDocument/2006/relationships/customXml" Target="../ink/ink764.xml"/><Relationship Id="rId5" Type="http://schemas.openxmlformats.org/officeDocument/2006/relationships/image" Target="../media/image717.png"/><Relationship Id="rId15" Type="http://schemas.openxmlformats.org/officeDocument/2006/relationships/image" Target="../media/image722.png"/><Relationship Id="rId23" Type="http://schemas.openxmlformats.org/officeDocument/2006/relationships/image" Target="../media/image726.png"/><Relationship Id="rId28" Type="http://schemas.openxmlformats.org/officeDocument/2006/relationships/customXml" Target="../ink/ink766.xml"/><Relationship Id="rId10" Type="http://schemas.openxmlformats.org/officeDocument/2006/relationships/customXml" Target="../ink/ink757.xml"/><Relationship Id="rId19" Type="http://schemas.openxmlformats.org/officeDocument/2006/relationships/image" Target="../media/image724.png"/><Relationship Id="rId4" Type="http://schemas.openxmlformats.org/officeDocument/2006/relationships/image" Target="../media/image716.png"/><Relationship Id="rId9" Type="http://schemas.openxmlformats.org/officeDocument/2006/relationships/image" Target="../media/image719.png"/><Relationship Id="rId14" Type="http://schemas.openxmlformats.org/officeDocument/2006/relationships/customXml" Target="../ink/ink759.xml"/><Relationship Id="rId22" Type="http://schemas.openxmlformats.org/officeDocument/2006/relationships/customXml" Target="../ink/ink763.xml"/><Relationship Id="rId27" Type="http://schemas.openxmlformats.org/officeDocument/2006/relationships/image" Target="../media/image72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768.xml"/><Relationship Id="rId13" Type="http://schemas.openxmlformats.org/officeDocument/2006/relationships/image" Target="../media/image737.png"/><Relationship Id="rId18" Type="http://schemas.openxmlformats.org/officeDocument/2006/relationships/customXml" Target="../ink/ink773.xml"/><Relationship Id="rId26" Type="http://schemas.openxmlformats.org/officeDocument/2006/relationships/customXml" Target="../ink/ink777.xml"/><Relationship Id="rId3" Type="http://schemas.openxmlformats.org/officeDocument/2006/relationships/image" Target="../media/image731.png"/><Relationship Id="rId21" Type="http://schemas.openxmlformats.org/officeDocument/2006/relationships/image" Target="../media/image741.png"/><Relationship Id="rId7" Type="http://schemas.openxmlformats.org/officeDocument/2006/relationships/image" Target="../media/image734.png"/><Relationship Id="rId12" Type="http://schemas.openxmlformats.org/officeDocument/2006/relationships/customXml" Target="../ink/ink770.xml"/><Relationship Id="rId17" Type="http://schemas.openxmlformats.org/officeDocument/2006/relationships/image" Target="../media/image739.png"/><Relationship Id="rId25" Type="http://schemas.openxmlformats.org/officeDocument/2006/relationships/image" Target="../media/image743.png"/><Relationship Id="rId2" Type="http://schemas.openxmlformats.org/officeDocument/2006/relationships/image" Target="../media/image730.png"/><Relationship Id="rId16" Type="http://schemas.openxmlformats.org/officeDocument/2006/relationships/customXml" Target="../ink/ink772.xml"/><Relationship Id="rId20" Type="http://schemas.openxmlformats.org/officeDocument/2006/relationships/customXml" Target="../ink/ink774.xml"/><Relationship Id="rId29" Type="http://schemas.openxmlformats.org/officeDocument/2006/relationships/image" Target="../media/image74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67.xml"/><Relationship Id="rId11" Type="http://schemas.openxmlformats.org/officeDocument/2006/relationships/image" Target="../media/image736.png"/><Relationship Id="rId24" Type="http://schemas.openxmlformats.org/officeDocument/2006/relationships/customXml" Target="../ink/ink776.xml"/><Relationship Id="rId5" Type="http://schemas.openxmlformats.org/officeDocument/2006/relationships/image" Target="../media/image733.png"/><Relationship Id="rId15" Type="http://schemas.openxmlformats.org/officeDocument/2006/relationships/image" Target="../media/image738.png"/><Relationship Id="rId23" Type="http://schemas.openxmlformats.org/officeDocument/2006/relationships/image" Target="../media/image742.png"/><Relationship Id="rId28" Type="http://schemas.openxmlformats.org/officeDocument/2006/relationships/customXml" Target="../ink/ink778.xml"/><Relationship Id="rId10" Type="http://schemas.openxmlformats.org/officeDocument/2006/relationships/customXml" Target="../ink/ink769.xml"/><Relationship Id="rId19" Type="http://schemas.openxmlformats.org/officeDocument/2006/relationships/image" Target="../media/image740.png"/><Relationship Id="rId4" Type="http://schemas.openxmlformats.org/officeDocument/2006/relationships/image" Target="../media/image732.png"/><Relationship Id="rId9" Type="http://schemas.openxmlformats.org/officeDocument/2006/relationships/image" Target="../media/image735.png"/><Relationship Id="rId14" Type="http://schemas.openxmlformats.org/officeDocument/2006/relationships/customXml" Target="../ink/ink771.xml"/><Relationship Id="rId22" Type="http://schemas.openxmlformats.org/officeDocument/2006/relationships/customXml" Target="../ink/ink775.xml"/><Relationship Id="rId27" Type="http://schemas.openxmlformats.org/officeDocument/2006/relationships/image" Target="../media/image744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customXml" Target="../ink/ink780.xml"/><Relationship Id="rId13" Type="http://schemas.openxmlformats.org/officeDocument/2006/relationships/image" Target="../media/image753.png"/><Relationship Id="rId18" Type="http://schemas.openxmlformats.org/officeDocument/2006/relationships/customXml" Target="../ink/ink785.xml"/><Relationship Id="rId26" Type="http://schemas.openxmlformats.org/officeDocument/2006/relationships/customXml" Target="../ink/ink789.xml"/><Relationship Id="rId3" Type="http://schemas.openxmlformats.org/officeDocument/2006/relationships/image" Target="../media/image747.png"/><Relationship Id="rId21" Type="http://schemas.openxmlformats.org/officeDocument/2006/relationships/image" Target="../media/image757.png"/><Relationship Id="rId7" Type="http://schemas.openxmlformats.org/officeDocument/2006/relationships/image" Target="../media/image750.png"/><Relationship Id="rId12" Type="http://schemas.openxmlformats.org/officeDocument/2006/relationships/customXml" Target="../ink/ink782.xml"/><Relationship Id="rId17" Type="http://schemas.openxmlformats.org/officeDocument/2006/relationships/image" Target="../media/image755.png"/><Relationship Id="rId25" Type="http://schemas.openxmlformats.org/officeDocument/2006/relationships/image" Target="../media/image759.png"/><Relationship Id="rId2" Type="http://schemas.openxmlformats.org/officeDocument/2006/relationships/image" Target="../media/image746.png"/><Relationship Id="rId16" Type="http://schemas.openxmlformats.org/officeDocument/2006/relationships/customXml" Target="../ink/ink784.xml"/><Relationship Id="rId20" Type="http://schemas.openxmlformats.org/officeDocument/2006/relationships/customXml" Target="../ink/ink786.xml"/><Relationship Id="rId29" Type="http://schemas.openxmlformats.org/officeDocument/2006/relationships/image" Target="../media/image76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779.xml"/><Relationship Id="rId11" Type="http://schemas.openxmlformats.org/officeDocument/2006/relationships/image" Target="../media/image752.png"/><Relationship Id="rId24" Type="http://schemas.openxmlformats.org/officeDocument/2006/relationships/customXml" Target="../ink/ink788.xml"/><Relationship Id="rId5" Type="http://schemas.openxmlformats.org/officeDocument/2006/relationships/image" Target="../media/image749.png"/><Relationship Id="rId15" Type="http://schemas.openxmlformats.org/officeDocument/2006/relationships/image" Target="../media/image754.png"/><Relationship Id="rId23" Type="http://schemas.openxmlformats.org/officeDocument/2006/relationships/image" Target="../media/image758.png"/><Relationship Id="rId28" Type="http://schemas.openxmlformats.org/officeDocument/2006/relationships/customXml" Target="../ink/ink790.xml"/><Relationship Id="rId10" Type="http://schemas.openxmlformats.org/officeDocument/2006/relationships/customXml" Target="../ink/ink781.xml"/><Relationship Id="rId19" Type="http://schemas.openxmlformats.org/officeDocument/2006/relationships/image" Target="../media/image756.png"/><Relationship Id="rId31" Type="http://schemas.openxmlformats.org/officeDocument/2006/relationships/image" Target="../media/image762.png"/><Relationship Id="rId4" Type="http://schemas.openxmlformats.org/officeDocument/2006/relationships/image" Target="../media/image748.png"/><Relationship Id="rId9" Type="http://schemas.openxmlformats.org/officeDocument/2006/relationships/image" Target="../media/image751.png"/><Relationship Id="rId14" Type="http://schemas.openxmlformats.org/officeDocument/2006/relationships/customXml" Target="../ink/ink783.xml"/><Relationship Id="rId22" Type="http://schemas.openxmlformats.org/officeDocument/2006/relationships/customXml" Target="../ink/ink787.xml"/><Relationship Id="rId27" Type="http://schemas.openxmlformats.org/officeDocument/2006/relationships/image" Target="../media/image760.png"/><Relationship Id="rId30" Type="http://schemas.openxmlformats.org/officeDocument/2006/relationships/customXml" Target="../ink/ink791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5.png"/><Relationship Id="rId18" Type="http://schemas.openxmlformats.org/officeDocument/2006/relationships/customXml" Target="../ink/ink35.xml"/><Relationship Id="rId3" Type="http://schemas.openxmlformats.org/officeDocument/2006/relationships/image" Target="../media/image40.png"/><Relationship Id="rId21" Type="http://schemas.openxmlformats.org/officeDocument/2006/relationships/image" Target="../media/image42.png"/><Relationship Id="rId12" Type="http://schemas.openxmlformats.org/officeDocument/2006/relationships/customXml" Target="../ink/ink32.xml"/><Relationship Id="rId17" Type="http://schemas.openxmlformats.org/officeDocument/2006/relationships/image" Target="../media/image47.png"/><Relationship Id="rId2" Type="http://schemas.openxmlformats.org/officeDocument/2006/relationships/image" Target="../media/image39.png"/><Relationship Id="rId16" Type="http://schemas.openxmlformats.org/officeDocument/2006/relationships/customXml" Target="../ink/ink34.xml"/><Relationship Id="rId20" Type="http://schemas.openxmlformats.org/officeDocument/2006/relationships/customXml" Target="../ink/ink36.xml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44.png"/><Relationship Id="rId15" Type="http://schemas.openxmlformats.org/officeDocument/2006/relationships/image" Target="../media/image46.png"/><Relationship Id="rId10" Type="http://schemas.openxmlformats.org/officeDocument/2006/relationships/customXml" Target="../ink/ink31.xml"/><Relationship Id="rId19" Type="http://schemas.openxmlformats.org/officeDocument/2006/relationships/image" Target="../media/image41.png"/><Relationship Id="rId4" Type="http://schemas.openxmlformats.org/officeDocument/2006/relationships/customXml" Target="../ink/ink30.xml"/><Relationship Id="rId9" Type="http://schemas.openxmlformats.org/officeDocument/2006/relationships/image" Target="../media/image43.png"/><Relationship Id="rId14" Type="http://schemas.openxmlformats.org/officeDocument/2006/relationships/customXml" Target="../ink/ink3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9.xml"/><Relationship Id="rId13" Type="http://schemas.openxmlformats.org/officeDocument/2006/relationships/image" Target="../media/image54.png"/><Relationship Id="rId18" Type="http://schemas.openxmlformats.org/officeDocument/2006/relationships/customXml" Target="../ink/ink44.xml"/><Relationship Id="rId3" Type="http://schemas.openxmlformats.org/officeDocument/2006/relationships/image" Target="../media/image49.png"/><Relationship Id="rId7" Type="http://schemas.openxmlformats.org/officeDocument/2006/relationships/image" Target="../media/image51.png"/><Relationship Id="rId12" Type="http://schemas.openxmlformats.org/officeDocument/2006/relationships/customXml" Target="../ink/ink41.xml"/><Relationship Id="rId17" Type="http://schemas.openxmlformats.org/officeDocument/2006/relationships/image" Target="../media/image56.png"/><Relationship Id="rId2" Type="http://schemas.openxmlformats.org/officeDocument/2006/relationships/image" Target="../media/image48.png"/><Relationship Id="rId16" Type="http://schemas.openxmlformats.org/officeDocument/2006/relationships/customXml" Target="../ink/ink4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8.xml"/><Relationship Id="rId11" Type="http://schemas.openxmlformats.org/officeDocument/2006/relationships/image" Target="../media/image53.png"/><Relationship Id="rId5" Type="http://schemas.openxmlformats.org/officeDocument/2006/relationships/image" Target="../media/image50.png"/><Relationship Id="rId15" Type="http://schemas.openxmlformats.org/officeDocument/2006/relationships/image" Target="../media/image55.png"/><Relationship Id="rId10" Type="http://schemas.openxmlformats.org/officeDocument/2006/relationships/customXml" Target="../ink/ink40.xml"/><Relationship Id="rId19" Type="http://schemas.openxmlformats.org/officeDocument/2006/relationships/image" Target="../media/image57.png"/><Relationship Id="rId4" Type="http://schemas.openxmlformats.org/officeDocument/2006/relationships/customXml" Target="../ink/ink37.xml"/><Relationship Id="rId9" Type="http://schemas.openxmlformats.org/officeDocument/2006/relationships/image" Target="../media/image52.png"/><Relationship Id="rId14" Type="http://schemas.openxmlformats.org/officeDocument/2006/relationships/customXml" Target="../ink/ink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38882" y="639193"/>
            <a:ext cx="3571810" cy="3573516"/>
          </a:xfrm>
        </p:spPr>
        <p:txBody>
          <a:bodyPr>
            <a:normAutofit/>
          </a:bodyPr>
          <a:lstStyle/>
          <a:p>
            <a:pPr algn="l"/>
            <a:r>
              <a:rPr lang="en-US" sz="4100" b="1" dirty="0"/>
              <a:t>FARSA EKTORALE</a:t>
            </a:r>
            <a:br>
              <a:rPr lang="en-US" sz="4100" b="1" dirty="0"/>
            </a:br>
            <a:r>
              <a:rPr lang="en-US" sz="4100" b="1" dirty="0"/>
              <a:t>ME VOTEN E DIASPORES</a:t>
            </a:r>
            <a:br>
              <a:rPr lang="en-US" sz="4100" b="1" dirty="0"/>
            </a:br>
            <a:br>
              <a:rPr lang="en-US" sz="4100" b="1" dirty="0"/>
            </a:br>
            <a:r>
              <a:rPr lang="en-US" sz="4100" b="1" dirty="0"/>
              <a:t>RASTI ITALISE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ZGJEDHJET PARLAMENTARE</a:t>
            </a:r>
          </a:p>
          <a:p>
            <a:pPr algn="l"/>
            <a:r>
              <a:rPr lang="en-US" b="1" dirty="0"/>
              <a:t>11 MAJ 2025</a:t>
            </a:r>
          </a:p>
        </p:txBody>
      </p:sp>
      <p:sp>
        <p:nvSpPr>
          <p:cNvPr id="4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Hand holding a pen shading number on a sheet">
            <a:extLst>
              <a:ext uri="{FF2B5EF4-FFF2-40B4-BE49-F238E27FC236}">
                <a16:creationId xmlns:a16="http://schemas.microsoft.com/office/drawing/2014/main" id="{1FF2A6CF-1405-A52C-28B0-A7D0300EA1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00" r="-2" b="-2"/>
          <a:stretch>
            <a:fillRect/>
          </a:stretch>
        </p:blipFill>
        <p:spPr>
          <a:xfrm>
            <a:off x="4654296" y="709810"/>
            <a:ext cx="7214616" cy="54109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1BE3FA7-0D70-4431-814F-D8C40576E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r="2" b="28395"/>
          <a:stretch>
            <a:fillRect/>
          </a:stretch>
        </p:blipFill>
        <p:spPr bwMode="white">
          <a:xfrm>
            <a:off x="6096000" y="557191"/>
            <a:ext cx="5674893" cy="57436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398F6A8-C731-D4FC-0BEF-BBB0A0D1884D}"/>
                  </a:ext>
                </a:extLst>
              </p14:cNvPr>
              <p14:cNvContentPartPr/>
              <p14:nvPr/>
            </p14:nvContentPartPr>
            <p14:xfrm>
              <a:off x="10504247" y="2928521"/>
              <a:ext cx="309240" cy="6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398F6A8-C731-D4FC-0BEF-BBB0A0D1884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468607" y="2892521"/>
                <a:ext cx="3808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1F91A40-D25A-4157-3740-E9E4DDF1D556}"/>
                  </a:ext>
                </a:extLst>
              </p14:cNvPr>
              <p14:cNvContentPartPr/>
              <p14:nvPr/>
            </p14:nvContentPartPr>
            <p14:xfrm>
              <a:off x="10053887" y="3102761"/>
              <a:ext cx="1418400" cy="29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1F91A40-D25A-4157-3740-E9E4DDF1D55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18247" y="3067121"/>
                <a:ext cx="149004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DA0B1DD-D8DE-0DA0-21E6-72F33BE16FD4}"/>
                  </a:ext>
                </a:extLst>
              </p14:cNvPr>
              <p14:cNvContentPartPr/>
              <p14:nvPr/>
            </p14:nvContentPartPr>
            <p14:xfrm>
              <a:off x="10039127" y="3228041"/>
              <a:ext cx="311760" cy="15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DA0B1DD-D8DE-0DA0-21E6-72F33BE16FD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003127" y="3192401"/>
                <a:ext cx="383400" cy="87480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Title 1">
            <a:extLst>
              <a:ext uri="{FF2B5EF4-FFF2-40B4-BE49-F238E27FC236}">
                <a16:creationId xmlns:a16="http://schemas.microsoft.com/office/drawing/2014/main" id="{192569EF-4E93-FC87-F814-AD7BDDD8DDCB}"/>
              </a:ext>
            </a:extLst>
          </p:cNvPr>
          <p:cNvSpPr txBox="1">
            <a:spLocks/>
          </p:cNvSpPr>
          <p:nvPr/>
        </p:nvSpPr>
        <p:spPr>
          <a:xfrm>
            <a:off x="859361" y="2468276"/>
            <a:ext cx="4853070" cy="208317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 I ESHTE DOREZUAR VOTUESIT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C6D8B9C-85BC-3703-ED73-4F8516521D3E}"/>
                  </a:ext>
                </a:extLst>
              </p14:cNvPr>
              <p14:cNvContentPartPr/>
              <p14:nvPr/>
            </p14:nvContentPartPr>
            <p14:xfrm>
              <a:off x="8709808" y="2228602"/>
              <a:ext cx="1514880" cy="680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C6D8B9C-85BC-3703-ED73-4F8516521D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691808" y="2210962"/>
                <a:ext cx="1550520" cy="71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887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9D6E968-E4EF-BEBB-370F-F9484E5AA2A8}"/>
              </a:ext>
            </a:extLst>
          </p:cNvPr>
          <p:cNvSpPr txBox="1">
            <a:spLocks/>
          </p:cNvSpPr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 I ESHTE DOREZUAR VOTUESIT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r="-2" b="52571"/>
          <a:stretch>
            <a:fillRect/>
          </a:stretch>
        </p:blipFill>
        <p:spPr bwMode="white"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3"/>
          <a:srcRect r="-2" b="52571"/>
          <a:stretch>
            <a:fillRect/>
          </a:stretch>
        </p:blipFill>
        <p:spPr bwMode="white"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BF599D33-7010-D82E-AD45-798BDAB4C9C6}"/>
              </a:ext>
            </a:extLst>
          </p:cNvPr>
          <p:cNvSpPr txBox="1">
            <a:spLocks/>
          </p:cNvSpPr>
          <p:nvPr/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endParaRPr lang="en-US" sz="5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2BAD903-18CB-FABD-0A1F-684B22045CA0}"/>
                  </a:ext>
                </a:extLst>
              </p14:cNvPr>
              <p14:cNvContentPartPr/>
              <p14:nvPr/>
            </p14:nvContentPartPr>
            <p14:xfrm>
              <a:off x="10362161" y="4839910"/>
              <a:ext cx="2415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2BAD903-18CB-FABD-0A1F-684B22045C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326521" y="4804270"/>
                <a:ext cx="313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3021A59-AA5A-C48B-F0ED-9B8D32868383}"/>
                  </a:ext>
                </a:extLst>
              </p14:cNvPr>
              <p14:cNvContentPartPr/>
              <p14:nvPr/>
            </p14:nvContentPartPr>
            <p14:xfrm>
              <a:off x="10132121" y="5008030"/>
              <a:ext cx="789120" cy="34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3021A59-AA5A-C48B-F0ED-9B8D328683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96121" y="4972030"/>
                <a:ext cx="86076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D2A6DD2-4184-236D-EFE6-59A12146160F}"/>
                  </a:ext>
                </a:extLst>
              </p14:cNvPr>
              <p14:cNvContentPartPr/>
              <p14:nvPr/>
            </p14:nvContentPartPr>
            <p14:xfrm>
              <a:off x="10081361" y="5149510"/>
              <a:ext cx="879840" cy="15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D2A6DD2-4184-236D-EFE6-59A12146160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45721" y="5113510"/>
                <a:ext cx="9514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E251E59-7043-9F3E-4F0E-4A48BE8E18BD}"/>
                  </a:ext>
                </a:extLst>
              </p14:cNvPr>
              <p14:cNvContentPartPr/>
              <p14:nvPr/>
            </p14:nvContentPartPr>
            <p14:xfrm>
              <a:off x="4410369" y="4825326"/>
              <a:ext cx="195480" cy="10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E251E59-7043-9F3E-4F0E-4A48BE8E18B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374369" y="4789686"/>
                <a:ext cx="2671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CD02F87-A400-25BD-3822-A1C246D65D6C}"/>
                  </a:ext>
                </a:extLst>
              </p14:cNvPr>
              <p14:cNvContentPartPr/>
              <p14:nvPr/>
            </p14:nvContentPartPr>
            <p14:xfrm>
              <a:off x="4112289" y="5010366"/>
              <a:ext cx="889560" cy="3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CD02F87-A400-25BD-3822-A1C246D65D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76649" y="4974366"/>
                <a:ext cx="9612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FE60A55-9455-C1C3-3F6E-F0B0BB930C6D}"/>
                  </a:ext>
                </a:extLst>
              </p14:cNvPr>
              <p14:cNvContentPartPr/>
              <p14:nvPr/>
            </p14:nvContentPartPr>
            <p14:xfrm>
              <a:off x="4124529" y="5139966"/>
              <a:ext cx="407520" cy="43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FE60A55-9455-C1C3-3F6E-F0B0BB930C6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88529" y="5103966"/>
                <a:ext cx="47916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B137464-EA7E-CEE3-3132-E0DD34E34788}"/>
                  </a:ext>
                </a:extLst>
              </p14:cNvPr>
              <p14:cNvContentPartPr/>
              <p14:nvPr/>
            </p14:nvContentPartPr>
            <p14:xfrm>
              <a:off x="2878895" y="4240090"/>
              <a:ext cx="1492200" cy="518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B137464-EA7E-CEE3-3132-E0DD34E3478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60895" y="4222450"/>
                <a:ext cx="1527840" cy="55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A8433D4-2FAF-C5AA-2976-E72D63BF9289}"/>
                  </a:ext>
                </a:extLst>
              </p14:cNvPr>
              <p14:cNvContentPartPr/>
              <p14:nvPr/>
            </p14:nvContentPartPr>
            <p14:xfrm>
              <a:off x="9078095" y="4174930"/>
              <a:ext cx="1273680" cy="591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A8433D4-2FAF-C5AA-2976-E72D63BF928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060095" y="4156930"/>
                <a:ext cx="1309320" cy="62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08776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71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7015162" y="643467"/>
            <a:ext cx="3941529" cy="55710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1235307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22B5C5B-4909-7D17-0390-71FE5356B5CD}"/>
                  </a:ext>
                </a:extLst>
              </p14:cNvPr>
              <p14:cNvContentPartPr/>
              <p14:nvPr/>
            </p14:nvContentPartPr>
            <p14:xfrm>
              <a:off x="4160239" y="2287062"/>
              <a:ext cx="234720" cy="1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22B5C5B-4909-7D17-0390-71FE5356B5CD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24599" y="2251422"/>
                <a:ext cx="3063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993F9FD-F965-8DE5-BDC2-5036DFE1CAF3}"/>
                  </a:ext>
                </a:extLst>
              </p14:cNvPr>
              <p14:cNvContentPartPr/>
              <p14:nvPr/>
            </p14:nvContentPartPr>
            <p14:xfrm>
              <a:off x="3921559" y="2410542"/>
              <a:ext cx="936000" cy="20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993F9FD-F965-8DE5-BDC2-5036DFE1CAF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885559" y="2374542"/>
                <a:ext cx="100764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B06A17B-3808-8659-3D5F-84D99BF219D5}"/>
                  </a:ext>
                </a:extLst>
              </p14:cNvPr>
              <p14:cNvContentPartPr/>
              <p14:nvPr/>
            </p14:nvContentPartPr>
            <p14:xfrm>
              <a:off x="9968163" y="2285622"/>
              <a:ext cx="169200" cy="3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B06A17B-3808-8659-3D5F-84D99BF219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932163" y="2249982"/>
                <a:ext cx="24084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72E5858B-DCFD-094B-14BB-524F64236E38}"/>
              </a:ext>
            </a:extLst>
          </p:cNvPr>
          <p:cNvGrpSpPr/>
          <p:nvPr/>
        </p:nvGrpSpPr>
        <p:grpSpPr>
          <a:xfrm>
            <a:off x="9681963" y="2417022"/>
            <a:ext cx="557640" cy="90720"/>
            <a:chOff x="9681963" y="2417022"/>
            <a:chExt cx="557640" cy="9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341B7D0-26F7-22FA-5BCC-6E2A679823B3}"/>
                    </a:ext>
                  </a:extLst>
                </p14:cNvPr>
                <p14:cNvContentPartPr/>
                <p14:nvPr/>
              </p14:nvContentPartPr>
              <p14:xfrm>
                <a:off x="9699603" y="2417022"/>
                <a:ext cx="540000" cy="9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341B7D0-26F7-22FA-5BCC-6E2A679823B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663963" y="2381382"/>
                  <a:ext cx="6116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7B47AE8-6D7E-A3A9-2F09-B9EDA436C864}"/>
                    </a:ext>
                  </a:extLst>
                </p14:cNvPr>
                <p14:cNvContentPartPr/>
                <p14:nvPr/>
              </p14:nvContentPartPr>
              <p14:xfrm>
                <a:off x="9681963" y="2491542"/>
                <a:ext cx="524160" cy="16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7B47AE8-6D7E-A3A9-2F09-B9EDA436C86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46323" y="2455902"/>
                  <a:ext cx="595800" cy="8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03EA490-A4BB-69F3-8601-C623608CE2D1}"/>
                  </a:ext>
                </a:extLst>
              </p14:cNvPr>
              <p14:cNvContentPartPr/>
              <p14:nvPr/>
            </p14:nvContentPartPr>
            <p14:xfrm>
              <a:off x="3128375" y="1893610"/>
              <a:ext cx="997920" cy="389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03EA490-A4BB-69F3-8601-C623608CE2D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10375" y="1875970"/>
                <a:ext cx="103356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F07C013-9F4D-11CD-55A3-F8E2C8D67DB0}"/>
                  </a:ext>
                </a:extLst>
              </p14:cNvPr>
              <p14:cNvContentPartPr/>
              <p14:nvPr/>
            </p14:nvContentPartPr>
            <p14:xfrm>
              <a:off x="8859935" y="1835650"/>
              <a:ext cx="1022040" cy="455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F07C013-9F4D-11CD-55A3-F8E2C8D67DB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41935" y="1818010"/>
                <a:ext cx="1057680" cy="49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74750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0A3AAB-BC81-CAA8-6F44-DE92C21818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NUK I ESHTE DOREZUAR VOTUESIT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766EA2-CF0F-8F44-1199-DF1C34C4CB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3502" r="2898" b="-4"/>
          <a:stretch>
            <a:fillRect/>
          </a:stretch>
        </p:blipFill>
        <p:spPr>
          <a:xfrm>
            <a:off x="1317524" y="2181426"/>
            <a:ext cx="4529312" cy="3997637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r="-3" b="26790"/>
          <a:stretch>
            <a:fillRect/>
          </a:stretch>
        </p:blipFill>
        <p:spPr bwMode="white">
          <a:xfrm>
            <a:off x="6453318" y="2335803"/>
            <a:ext cx="4421158" cy="39978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D8DC54B-286E-9D1E-602A-A90E50A4A852}"/>
                  </a:ext>
                </a:extLst>
              </p14:cNvPr>
              <p14:cNvContentPartPr/>
              <p14:nvPr/>
            </p14:nvContentPartPr>
            <p14:xfrm>
              <a:off x="9738123" y="3938295"/>
              <a:ext cx="189720" cy="2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D8DC54B-286E-9D1E-602A-A90E50A4A85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02483" y="3902655"/>
                <a:ext cx="261360" cy="7416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21CA7B3B-0D80-BAE4-C1F2-4EDFE26FD9A2}"/>
              </a:ext>
            </a:extLst>
          </p:cNvPr>
          <p:cNvGrpSpPr/>
          <p:nvPr/>
        </p:nvGrpSpPr>
        <p:grpSpPr>
          <a:xfrm>
            <a:off x="9442563" y="4058535"/>
            <a:ext cx="996480" cy="93960"/>
            <a:chOff x="9442563" y="4058535"/>
            <a:chExt cx="996480" cy="9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13B75D3-36F8-63E8-C69C-E5A205B29B74}"/>
                    </a:ext>
                  </a:extLst>
                </p14:cNvPr>
                <p14:cNvContentPartPr/>
                <p14:nvPr/>
              </p14:nvContentPartPr>
              <p14:xfrm>
                <a:off x="9477843" y="4058535"/>
                <a:ext cx="961200" cy="28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13B75D3-36F8-63E8-C69C-E5A205B29B7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441843" y="4022895"/>
                  <a:ext cx="10328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266719-8A27-7DB2-CA3B-F940C5504D8B}"/>
                    </a:ext>
                  </a:extLst>
                </p14:cNvPr>
                <p14:cNvContentPartPr/>
                <p14:nvPr/>
              </p14:nvContentPartPr>
              <p14:xfrm>
                <a:off x="9442563" y="4135215"/>
                <a:ext cx="751680" cy="1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266719-8A27-7DB2-CA3B-F940C5504D8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406563" y="4099575"/>
                  <a:ext cx="823320" cy="8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4D4479B-ACA4-E38E-1F4A-6787A7913DA6}"/>
                  </a:ext>
                </a:extLst>
              </p14:cNvPr>
              <p14:cNvContentPartPr/>
              <p14:nvPr/>
            </p14:nvContentPartPr>
            <p14:xfrm>
              <a:off x="4596928" y="4088055"/>
              <a:ext cx="418320" cy="18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4D4479B-ACA4-E38E-1F4A-6787A7913DA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61288" y="4052055"/>
                <a:ext cx="489960" cy="9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F47E1344-A71C-3158-6FCC-5639592063B8}"/>
              </a:ext>
            </a:extLst>
          </p:cNvPr>
          <p:cNvGrpSpPr/>
          <p:nvPr/>
        </p:nvGrpSpPr>
        <p:grpSpPr>
          <a:xfrm>
            <a:off x="4315048" y="4236375"/>
            <a:ext cx="952920" cy="121680"/>
            <a:chOff x="4315048" y="4236375"/>
            <a:chExt cx="95292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ECA030B-E7F2-E324-7ED7-36DDDDE8057D}"/>
                    </a:ext>
                  </a:extLst>
                </p14:cNvPr>
                <p14:cNvContentPartPr/>
                <p14:nvPr/>
              </p14:nvContentPartPr>
              <p14:xfrm>
                <a:off x="4318648" y="4236375"/>
                <a:ext cx="631800" cy="34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ECA030B-E7F2-E324-7ED7-36DDDDE8057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282648" y="4200735"/>
                  <a:ext cx="70344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2E771EB-E435-A40D-203C-1A59EE5F58A5}"/>
                    </a:ext>
                  </a:extLst>
                </p14:cNvPr>
                <p14:cNvContentPartPr/>
                <p14:nvPr/>
              </p14:nvContentPartPr>
              <p14:xfrm>
                <a:off x="4315048" y="4353015"/>
                <a:ext cx="952920" cy="5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2E771EB-E435-A40D-203C-1A59EE5F58A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79048" y="4317375"/>
                  <a:ext cx="102456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99082C3-49B2-C94A-B56D-0083370F5815}"/>
                  </a:ext>
                </a:extLst>
              </p14:cNvPr>
              <p14:cNvContentPartPr/>
              <p14:nvPr/>
            </p14:nvContentPartPr>
            <p14:xfrm>
              <a:off x="3106415" y="3536290"/>
              <a:ext cx="1418400" cy="55944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99082C3-49B2-C94A-B56D-0083370F581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88415" y="3518650"/>
                <a:ext cx="1454040" cy="59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E5BF847-B38F-6917-005B-E2315889EEEC}"/>
                  </a:ext>
                </a:extLst>
              </p14:cNvPr>
              <p14:cNvContentPartPr/>
              <p14:nvPr/>
            </p14:nvContentPartPr>
            <p14:xfrm>
              <a:off x="8502815" y="3519370"/>
              <a:ext cx="1127520" cy="4946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E5BF847-B38F-6917-005B-E2315889EEE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485175" y="3501730"/>
                <a:ext cx="1163160" cy="530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4027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813E3A5-0F14-9198-DBAE-38768BFC1839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 I ESHTE DOREZUAR VOTUESIT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5264" r="-3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5264" r="-3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C399A-05CD-92DD-4EB7-C5663F0696E9}"/>
              </a:ext>
            </a:extLst>
          </p:cNvPr>
          <p:cNvGrpSpPr/>
          <p:nvPr/>
        </p:nvGrpSpPr>
        <p:grpSpPr>
          <a:xfrm>
            <a:off x="3224941" y="2469416"/>
            <a:ext cx="794520" cy="203040"/>
            <a:chOff x="3224941" y="2469416"/>
            <a:chExt cx="794520" cy="20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4D7C1AF-3708-F5BA-D934-488EE0D06857}"/>
                    </a:ext>
                  </a:extLst>
                </p14:cNvPr>
                <p14:cNvContentPartPr/>
                <p14:nvPr/>
              </p14:nvContentPartPr>
              <p14:xfrm>
                <a:off x="3392701" y="2469416"/>
                <a:ext cx="29700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4D7C1AF-3708-F5BA-D934-488EE0D0685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56701" y="2433776"/>
                  <a:ext cx="3686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3486414-D5B5-8780-E2EF-28618F64966C}"/>
                    </a:ext>
                  </a:extLst>
                </p14:cNvPr>
                <p14:cNvContentPartPr/>
                <p14:nvPr/>
              </p14:nvContentPartPr>
              <p14:xfrm>
                <a:off x="3240781" y="2572016"/>
                <a:ext cx="778680" cy="15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3486414-D5B5-8780-E2EF-28618F64966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04781" y="2536376"/>
                  <a:ext cx="8503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5D53609-D326-A916-842F-E18FC1ECD83E}"/>
                    </a:ext>
                  </a:extLst>
                </p14:cNvPr>
                <p14:cNvContentPartPr/>
                <p14:nvPr/>
              </p14:nvContentPartPr>
              <p14:xfrm>
                <a:off x="3224941" y="2638256"/>
                <a:ext cx="529560" cy="34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5D53609-D326-A916-842F-E18FC1ECD83E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88941" y="2602256"/>
                  <a:ext cx="60120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95F50A2-0911-C882-8973-CAA8E9DFB007}"/>
              </a:ext>
            </a:extLst>
          </p:cNvPr>
          <p:cNvGrpSpPr/>
          <p:nvPr/>
        </p:nvGrpSpPr>
        <p:grpSpPr>
          <a:xfrm>
            <a:off x="6919727" y="2461671"/>
            <a:ext cx="701280" cy="122400"/>
            <a:chOff x="6919727" y="2461671"/>
            <a:chExt cx="701280" cy="12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51136D7-746E-1474-446D-4A0855073DC2}"/>
                    </a:ext>
                  </a:extLst>
                </p14:cNvPr>
                <p14:cNvContentPartPr/>
                <p14:nvPr/>
              </p14:nvContentPartPr>
              <p14:xfrm>
                <a:off x="7202327" y="2461671"/>
                <a:ext cx="322560" cy="4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51136D7-746E-1474-446D-4A0855073DC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7166327" y="2426031"/>
                  <a:ext cx="3942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C0C3816-7A71-3482-55A8-509FE474F50F}"/>
                    </a:ext>
                  </a:extLst>
                </p14:cNvPr>
                <p14:cNvContentPartPr/>
                <p14:nvPr/>
              </p14:nvContentPartPr>
              <p14:xfrm>
                <a:off x="6919727" y="2530071"/>
                <a:ext cx="701280" cy="540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C0C3816-7A71-3482-55A8-509FE474F50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884087" y="2494071"/>
                  <a:ext cx="772920" cy="12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A939C73-0AAF-E8BF-A8DD-8660480CEED1}"/>
                  </a:ext>
                </a:extLst>
              </p14:cNvPr>
              <p14:cNvContentPartPr/>
              <p14:nvPr/>
            </p14:nvContentPartPr>
            <p14:xfrm>
              <a:off x="2433575" y="2038690"/>
              <a:ext cx="927360" cy="5187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A939C73-0AAF-E8BF-A8DD-8660480CEED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15575" y="2021050"/>
                <a:ext cx="963000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328A38A-A60E-80C0-D924-CE0FE58B6355}"/>
                  </a:ext>
                </a:extLst>
              </p14:cNvPr>
              <p14:cNvContentPartPr/>
              <p14:nvPr/>
            </p14:nvContentPartPr>
            <p14:xfrm>
              <a:off x="6110255" y="2045530"/>
              <a:ext cx="1059480" cy="3744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328A38A-A60E-80C0-D924-CE0FE58B635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092615" y="2027890"/>
                <a:ext cx="1095120" cy="410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311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6B3425C-5AF8-24B7-26D7-F1B7F25796A8}"/>
              </a:ext>
            </a:extLst>
          </p:cNvPr>
          <p:cNvSpPr txBox="1">
            <a:spLocks/>
          </p:cNvSpPr>
          <p:nvPr/>
        </p:nvSpPr>
        <p:spPr>
          <a:xfrm>
            <a:off x="630936" y="2807208"/>
            <a:ext cx="3429000" cy="23585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000" dirty="0">
                <a:latin typeface="+mn-lt"/>
                <a:ea typeface="+mn-ea"/>
                <a:cs typeface="+mn-cs"/>
              </a:rPr>
              <a:t>NUK I ESHTE DOREZUAR VOTUESIT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5410869" y="640080"/>
            <a:ext cx="5390574" cy="55778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BB44139-2DAC-752A-AF47-F061A8C98177}"/>
                  </a:ext>
                </a:extLst>
              </p14:cNvPr>
              <p14:cNvContentPartPr/>
              <p14:nvPr/>
            </p14:nvContentPartPr>
            <p14:xfrm>
              <a:off x="9428479" y="2896551"/>
              <a:ext cx="365040" cy="21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BB44139-2DAC-752A-AF47-F061A8C9817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392839" y="2860911"/>
                <a:ext cx="43668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81F07B7-C75D-F8A3-A743-19422B74507D}"/>
                  </a:ext>
                </a:extLst>
              </p14:cNvPr>
              <p14:cNvContentPartPr/>
              <p14:nvPr/>
            </p14:nvContentPartPr>
            <p14:xfrm>
              <a:off x="9070639" y="3061431"/>
              <a:ext cx="502920" cy="82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81F07B7-C75D-F8A3-A743-19422B74507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34639" y="3025791"/>
                <a:ext cx="57456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8AE0BD3-9C02-BBFA-C14D-9090101F1BCE}"/>
                  </a:ext>
                </a:extLst>
              </p14:cNvPr>
              <p14:cNvContentPartPr/>
              <p14:nvPr/>
            </p14:nvContentPartPr>
            <p14:xfrm>
              <a:off x="9070929" y="3152151"/>
              <a:ext cx="943200" cy="21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8AE0BD3-9C02-BBFA-C14D-9090101F1BC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34929" y="3116151"/>
                <a:ext cx="1014840" cy="9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EFABC5F-0AB0-B77E-5204-3E39B6F43B0B}"/>
                  </a:ext>
                </a:extLst>
              </p14:cNvPr>
              <p14:cNvContentPartPr/>
              <p14:nvPr/>
            </p14:nvContentPartPr>
            <p14:xfrm>
              <a:off x="8042015" y="2330290"/>
              <a:ext cx="1354680" cy="6811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EFABC5F-0AB0-B77E-5204-3E39B6F43B0B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024015" y="2312290"/>
                <a:ext cx="1390320" cy="716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86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6302318-0C50-F934-CE01-3E36D2FEA81E}"/>
              </a:ext>
            </a:extLst>
          </p:cNvPr>
          <p:cNvSpPr txBox="1">
            <a:spLocks/>
          </p:cNvSpPr>
          <p:nvPr/>
        </p:nvSpPr>
        <p:spPr>
          <a:xfrm>
            <a:off x="838200" y="400051"/>
            <a:ext cx="10515600" cy="127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 FIRME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r="-3" b="26790"/>
          <a:stretch>
            <a:fillRect/>
          </a:stretch>
        </p:blipFill>
        <p:spPr bwMode="white"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/>
          <a:srcRect r="-3" b="26790"/>
          <a:stretch>
            <a:fillRect/>
          </a:stretch>
        </p:blipFill>
        <p:spPr bwMode="white"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D190C1-F738-846B-3319-B2E08C16037C}"/>
                  </a:ext>
                </a:extLst>
              </p14:cNvPr>
              <p14:cNvContentPartPr/>
              <p14:nvPr/>
            </p14:nvContentPartPr>
            <p14:xfrm>
              <a:off x="3186518" y="4074015"/>
              <a:ext cx="181080" cy="7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D190C1-F738-846B-3319-B2E08C16037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150518" y="4038015"/>
                <a:ext cx="25272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C9FC1C9-3474-59C5-2BEB-656324235258}"/>
              </a:ext>
            </a:extLst>
          </p:cNvPr>
          <p:cNvGrpSpPr/>
          <p:nvPr/>
        </p:nvGrpSpPr>
        <p:grpSpPr>
          <a:xfrm>
            <a:off x="2913998" y="4176975"/>
            <a:ext cx="581400" cy="84600"/>
            <a:chOff x="2913998" y="4176975"/>
            <a:chExt cx="581400" cy="8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4C71996-59D7-D94D-9BD5-F52F67C46E9E}"/>
                    </a:ext>
                  </a:extLst>
                </p14:cNvPr>
                <p14:cNvContentPartPr/>
                <p14:nvPr/>
              </p14:nvContentPartPr>
              <p14:xfrm>
                <a:off x="2913998" y="4176975"/>
                <a:ext cx="275760" cy="57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4C71996-59D7-D94D-9BD5-F52F67C46E9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78358" y="4141335"/>
                  <a:ext cx="34740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D19DBCD-FDC6-02F1-5BD2-32FAFB8CDC66}"/>
                    </a:ext>
                  </a:extLst>
                </p14:cNvPr>
                <p14:cNvContentPartPr/>
                <p14:nvPr/>
              </p14:nvContentPartPr>
              <p14:xfrm>
                <a:off x="2921198" y="4246455"/>
                <a:ext cx="574200" cy="15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D19DBCD-FDC6-02F1-5BD2-32FAFB8CDC6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885558" y="4210815"/>
                  <a:ext cx="645840" cy="8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9AF14CA9-9B75-699F-D6EE-C3D2B90B5DFA}"/>
                  </a:ext>
                </a:extLst>
              </p14:cNvPr>
              <p14:cNvContentPartPr/>
              <p14:nvPr/>
            </p14:nvContentPartPr>
            <p14:xfrm>
              <a:off x="1599998" y="4068975"/>
              <a:ext cx="175320" cy="28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9AF14CA9-9B75-699F-D6EE-C3D2B90B5DFA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63998" y="4032975"/>
                <a:ext cx="2469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EBCFB85-0092-9058-CD27-1B38F231017B}"/>
                  </a:ext>
                </a:extLst>
              </p14:cNvPr>
              <p14:cNvContentPartPr/>
              <p14:nvPr/>
            </p14:nvContentPartPr>
            <p14:xfrm>
              <a:off x="5410440" y="4063390"/>
              <a:ext cx="209160" cy="3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EBCFB85-0092-9058-CD27-1B38F231017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74800" y="4027390"/>
                <a:ext cx="280800" cy="7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28EC5A6C-A286-AFEB-2F64-B5AED3E83B6B}"/>
              </a:ext>
            </a:extLst>
          </p:cNvPr>
          <p:cNvGrpSpPr/>
          <p:nvPr/>
        </p:nvGrpSpPr>
        <p:grpSpPr>
          <a:xfrm>
            <a:off x="6743880" y="4076350"/>
            <a:ext cx="774720" cy="167040"/>
            <a:chOff x="6743880" y="4076350"/>
            <a:chExt cx="774720" cy="16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CD26213-9C8D-4783-19FC-0ED48BBB5EF4}"/>
                    </a:ext>
                  </a:extLst>
                </p14:cNvPr>
                <p14:cNvContentPartPr/>
                <p14:nvPr/>
              </p14:nvContentPartPr>
              <p14:xfrm>
                <a:off x="6983640" y="4076350"/>
                <a:ext cx="213840" cy="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CD26213-9C8D-4783-19FC-0ED48BBB5EF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948000" y="4040350"/>
                  <a:ext cx="28548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2AFDC1C-016E-8612-AB1D-FC082D475793}"/>
                    </a:ext>
                  </a:extLst>
                </p14:cNvPr>
                <p14:cNvContentPartPr/>
                <p14:nvPr/>
              </p14:nvContentPartPr>
              <p14:xfrm>
                <a:off x="6743880" y="4182190"/>
                <a:ext cx="774720" cy="5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2AFDC1C-016E-8612-AB1D-FC082D47579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08240" y="4146190"/>
                  <a:ext cx="8463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1C1AFA9-EF56-0E50-7BB8-FF049C9DA60D}"/>
                    </a:ext>
                  </a:extLst>
                </p14:cNvPr>
                <p14:cNvContentPartPr/>
                <p14:nvPr/>
              </p14:nvContentPartPr>
              <p14:xfrm>
                <a:off x="6744240" y="4230430"/>
                <a:ext cx="579600" cy="129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1C1AFA9-EF56-0E50-7BB8-FF049C9DA60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708600" y="4194790"/>
                  <a:ext cx="651240" cy="8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A31866F-2063-40B2-E464-51C67B470759}"/>
                  </a:ext>
                </a:extLst>
              </p14:cNvPr>
              <p14:cNvContentPartPr/>
              <p14:nvPr/>
            </p14:nvContentPartPr>
            <p14:xfrm>
              <a:off x="9220961" y="4081030"/>
              <a:ext cx="16272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A31866F-2063-40B2-E464-51C67B470759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9185321" y="4045030"/>
                <a:ext cx="2343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0054B241-C340-8FA3-50DC-B06F905037BE}"/>
              </a:ext>
            </a:extLst>
          </p:cNvPr>
          <p:cNvGrpSpPr/>
          <p:nvPr/>
        </p:nvGrpSpPr>
        <p:grpSpPr>
          <a:xfrm>
            <a:off x="10544321" y="4075270"/>
            <a:ext cx="666360" cy="182160"/>
            <a:chOff x="10544321" y="4075270"/>
            <a:chExt cx="666360" cy="18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0274E93-6B76-2A22-4EF2-358A4FD01597}"/>
                    </a:ext>
                  </a:extLst>
                </p14:cNvPr>
                <p14:cNvContentPartPr/>
                <p14:nvPr/>
              </p14:nvContentPartPr>
              <p14:xfrm>
                <a:off x="10810361" y="4075270"/>
                <a:ext cx="263880" cy="32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0274E93-6B76-2A22-4EF2-358A4FD0159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774721" y="4039630"/>
                  <a:ext cx="3355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9EE4E6A-4DC0-25EC-A183-499B04D451AE}"/>
                    </a:ext>
                  </a:extLst>
                </p14:cNvPr>
                <p14:cNvContentPartPr/>
                <p14:nvPr/>
              </p14:nvContentPartPr>
              <p14:xfrm>
                <a:off x="10544321" y="4161670"/>
                <a:ext cx="666360" cy="216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9EE4E6A-4DC0-25EC-A183-499B04D451A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508321" y="4126030"/>
                  <a:ext cx="7380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5E6D86C-A785-A78F-D3F9-2EAE80AF9C5C}"/>
                    </a:ext>
                  </a:extLst>
                </p14:cNvPr>
                <p14:cNvContentPartPr/>
                <p14:nvPr/>
              </p14:nvContentPartPr>
              <p14:xfrm>
                <a:off x="10546121" y="4242310"/>
                <a:ext cx="382680" cy="151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5E6D86C-A785-A78F-D3F9-2EAE80AF9C5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0510121" y="4206310"/>
                  <a:ext cx="454320" cy="8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A97B54A-7F72-9C71-067F-0B7A6C13F01D}"/>
                  </a:ext>
                </a:extLst>
              </p14:cNvPr>
              <p14:cNvContentPartPr/>
              <p14:nvPr/>
            </p14:nvContentPartPr>
            <p14:xfrm>
              <a:off x="542488" y="4150282"/>
              <a:ext cx="1658160" cy="936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A97B54A-7F72-9C71-067F-0B7A6C13F01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24848" y="4132282"/>
                <a:ext cx="1693800" cy="97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8F1C0EC-1CAD-6D18-BA1B-0EC4BA36535B}"/>
                  </a:ext>
                </a:extLst>
              </p14:cNvPr>
              <p14:cNvContentPartPr/>
              <p14:nvPr/>
            </p14:nvContentPartPr>
            <p14:xfrm>
              <a:off x="4427248" y="4118962"/>
              <a:ext cx="1729800" cy="8650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8F1C0EC-1CAD-6D18-BA1B-0EC4BA36535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409608" y="4100962"/>
                <a:ext cx="1765440" cy="90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98407D9-19E0-FACE-5BD3-00B66F077897}"/>
                  </a:ext>
                </a:extLst>
              </p14:cNvPr>
              <p14:cNvContentPartPr/>
              <p14:nvPr/>
            </p14:nvContentPartPr>
            <p14:xfrm>
              <a:off x="8229568" y="4190602"/>
              <a:ext cx="1687320" cy="8956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98407D9-19E0-FACE-5BD3-00B66F07789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211568" y="4172602"/>
                <a:ext cx="1722960" cy="9313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B687CCE-83E4-D577-7C64-AACA71A6825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" b="28316"/>
          <a:stretch>
            <a:fillRect/>
          </a:stretch>
        </p:blipFill>
        <p:spPr bwMode="white">
          <a:xfrm>
            <a:off x="321731" y="557189"/>
            <a:ext cx="5668684" cy="574361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DE49EF-52C9-4A8C-D843-72BD57E2CD3A}"/>
              </a:ext>
            </a:extLst>
          </p:cNvPr>
          <p:cNvSpPr txBox="1">
            <a:spLocks/>
          </p:cNvSpPr>
          <p:nvPr/>
        </p:nvSpPr>
        <p:spPr>
          <a:xfrm>
            <a:off x="3549874" y="0"/>
            <a:ext cx="4881081" cy="979055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 FIRME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55E74FB-3621-9E3B-93D9-AE2212754192}"/>
                  </a:ext>
                </a:extLst>
              </p14:cNvPr>
              <p14:cNvContentPartPr/>
              <p14:nvPr/>
            </p14:nvContentPartPr>
            <p14:xfrm>
              <a:off x="491368" y="2939962"/>
              <a:ext cx="2241360" cy="11800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55E74FB-3621-9E3B-93D9-AE221275419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3728" y="2922322"/>
                <a:ext cx="2277000" cy="12157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 l="5264" r="-3" b="36417"/>
          <a:stretch>
            <a:fillRect/>
          </a:stretch>
        </p:blipFill>
        <p:spPr bwMode="white">
          <a:xfrm>
            <a:off x="5809672" y="1270232"/>
            <a:ext cx="4950692" cy="416074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B4931A-CEA9-FEF7-4CEB-D8233A986DEA}"/>
                  </a:ext>
                </a:extLst>
              </p14:cNvPr>
              <p14:cNvContentPartPr/>
              <p14:nvPr/>
            </p14:nvContentPartPr>
            <p14:xfrm>
              <a:off x="4424156" y="2890127"/>
              <a:ext cx="224640" cy="64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B4931A-CEA9-FEF7-4CEB-D8233A986DE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88156" y="2854487"/>
                <a:ext cx="29628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A5A056F-7897-756A-89B1-CC94A607CA6F}"/>
                  </a:ext>
                </a:extLst>
              </p14:cNvPr>
              <p14:cNvContentPartPr/>
              <p14:nvPr/>
            </p14:nvContentPartPr>
            <p14:xfrm>
              <a:off x="4165316" y="3102167"/>
              <a:ext cx="1118160" cy="381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A5A056F-7897-756A-89B1-CC94A607CA6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29676" y="3066167"/>
                <a:ext cx="1189800" cy="10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213A499-EFEF-0E20-DF32-54E3728A54A9}"/>
                  </a:ext>
                </a:extLst>
              </p14:cNvPr>
              <p14:cNvContentPartPr/>
              <p14:nvPr/>
            </p14:nvContentPartPr>
            <p14:xfrm>
              <a:off x="4128236" y="3193967"/>
              <a:ext cx="703080" cy="396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213A499-EFEF-0E20-DF32-54E3728A54A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2236" y="3158327"/>
                <a:ext cx="774720" cy="11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46570AC1-7EA9-E2FE-A9BC-3D9485E5CDFF}"/>
              </a:ext>
            </a:extLst>
          </p:cNvPr>
          <p:cNvGrpSpPr/>
          <p:nvPr/>
        </p:nvGrpSpPr>
        <p:grpSpPr>
          <a:xfrm>
            <a:off x="9088676" y="3213767"/>
            <a:ext cx="1054080" cy="419477"/>
            <a:chOff x="9088676" y="3213767"/>
            <a:chExt cx="1054080" cy="41947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572120F-64A7-D401-0627-80D767D22223}"/>
                    </a:ext>
                  </a:extLst>
                </p14:cNvPr>
                <p14:cNvContentPartPr/>
                <p14:nvPr/>
              </p14:nvContentPartPr>
              <p14:xfrm>
                <a:off x="9522836" y="3214127"/>
                <a:ext cx="213480" cy="280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572120F-64A7-D401-0627-80D767D2222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486836" y="3178127"/>
                  <a:ext cx="2851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6397074-179E-7CC9-93EA-3B927F6F11A4}"/>
                    </a:ext>
                  </a:extLst>
                </p14:cNvPr>
                <p14:cNvContentPartPr/>
                <p14:nvPr/>
              </p14:nvContentPartPr>
              <p14:xfrm>
                <a:off x="9549836" y="3213767"/>
                <a:ext cx="93600" cy="284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6397074-179E-7CC9-93EA-3B927F6F11A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514196" y="3178127"/>
                  <a:ext cx="16524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F86075D-B28A-7DEC-54AA-B9F8B39EA951}"/>
                    </a:ext>
                  </a:extLst>
                </p14:cNvPr>
                <p14:cNvContentPartPr/>
                <p14:nvPr/>
              </p14:nvContentPartPr>
              <p14:xfrm>
                <a:off x="9088676" y="3334007"/>
                <a:ext cx="1054080" cy="468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F86075D-B28A-7DEC-54AA-B9F8B39EA95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052676" y="3298367"/>
                  <a:ext cx="112572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BA38714-A56A-AD12-60E8-D97EC934E36D}"/>
                    </a:ext>
                  </a:extLst>
                </p14:cNvPr>
                <p14:cNvContentPartPr/>
                <p14:nvPr/>
              </p14:nvContentPartPr>
              <p14:xfrm>
                <a:off x="9107036" y="3444887"/>
                <a:ext cx="519480" cy="198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BA38714-A56A-AD12-60E8-D97EC934E36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071036" y="3408887"/>
                  <a:ext cx="5911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5E5CC08-9EA4-BB15-1361-781EC9CFF7AD}"/>
                    </a:ext>
                  </a:extLst>
                </p14:cNvPr>
                <p14:cNvContentPartPr/>
                <p14:nvPr/>
              </p14:nvContentPartPr>
              <p14:xfrm>
                <a:off x="9088676" y="3343084"/>
                <a:ext cx="342720" cy="2901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5E5CC08-9EA4-BB15-1361-781EC9CFF7A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052676" y="3307444"/>
                  <a:ext cx="414360" cy="36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07CCF9E-4345-7FD5-57E3-E5C166871F0B}"/>
              </a:ext>
            </a:extLst>
          </p:cNvPr>
          <p:cNvGrpSpPr/>
          <p:nvPr/>
        </p:nvGrpSpPr>
        <p:grpSpPr>
          <a:xfrm>
            <a:off x="5567156" y="3130607"/>
            <a:ext cx="2358720" cy="971640"/>
            <a:chOff x="5567156" y="3130607"/>
            <a:chExt cx="2358720" cy="971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34C6F9E-DFF6-4EE6-407C-68FACFB2A264}"/>
                    </a:ext>
                  </a:extLst>
                </p14:cNvPr>
                <p14:cNvContentPartPr/>
                <p14:nvPr/>
              </p14:nvContentPartPr>
              <p14:xfrm>
                <a:off x="5567156" y="3130607"/>
                <a:ext cx="2358720" cy="9716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34C6F9E-DFF6-4EE6-407C-68FACFB2A26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49516" y="3112607"/>
                  <a:ext cx="2394360" cy="10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D3E9390-1FE9-662C-3F2A-4312CB56BC1A}"/>
                    </a:ext>
                  </a:extLst>
                </p14:cNvPr>
                <p14:cNvContentPartPr/>
                <p14:nvPr/>
              </p14:nvContentPartPr>
              <p14:xfrm>
                <a:off x="6520796" y="3186047"/>
                <a:ext cx="360" cy="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D3E9390-1FE9-662C-3F2A-4312CB56BC1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02796" y="3168407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40791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38F0FBC-BE59-B4AF-90D2-91BF85E533EC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rcRect l="2632" r="2629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4685" r="576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0B97A55-FD83-3283-D895-1400CCF80049}"/>
                  </a:ext>
                </a:extLst>
              </p14:cNvPr>
              <p14:cNvContentPartPr/>
              <p14:nvPr/>
            </p14:nvContentPartPr>
            <p14:xfrm>
              <a:off x="5587999" y="2462918"/>
              <a:ext cx="121320" cy="5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0B97A55-FD83-3283-D895-1400CCF800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51999" y="2427278"/>
                <a:ext cx="1929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332B03A-0D3D-9ABD-6D4A-6E9BB034B48E}"/>
                  </a:ext>
                </a:extLst>
              </p14:cNvPr>
              <p14:cNvContentPartPr/>
              <p14:nvPr/>
            </p14:nvContentPartPr>
            <p14:xfrm>
              <a:off x="7254457" y="2462742"/>
              <a:ext cx="196560" cy="25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332B03A-0D3D-9ABD-6D4A-6E9BB034B48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18457" y="2427102"/>
                <a:ext cx="2682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4DF570A-03C4-4D79-E703-8F501D516486}"/>
                  </a:ext>
                </a:extLst>
              </p14:cNvPr>
              <p14:cNvContentPartPr/>
              <p14:nvPr/>
            </p14:nvContentPartPr>
            <p14:xfrm>
              <a:off x="6936937" y="2550942"/>
              <a:ext cx="430920" cy="32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4DF570A-03C4-4D79-E703-8F501D5164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00937" y="2515302"/>
                <a:ext cx="50256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6DA5FA4-CEA9-C0E4-E4FC-139864DD9D01}"/>
                  </a:ext>
                </a:extLst>
              </p14:cNvPr>
              <p14:cNvContentPartPr/>
              <p14:nvPr/>
            </p14:nvContentPartPr>
            <p14:xfrm>
              <a:off x="2001890" y="2461302"/>
              <a:ext cx="163800" cy="1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6DA5FA4-CEA9-C0E4-E4FC-139864DD9D0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966250" y="2425662"/>
                <a:ext cx="2354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120A954-C892-EC92-1E62-354FDE5C2626}"/>
                  </a:ext>
                </a:extLst>
              </p14:cNvPr>
              <p14:cNvContentPartPr/>
              <p14:nvPr/>
            </p14:nvContentPartPr>
            <p14:xfrm>
              <a:off x="3640250" y="2460942"/>
              <a:ext cx="23220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120A954-C892-EC92-1E62-354FDE5C262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04250" y="2425302"/>
                <a:ext cx="303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774E16C-01FB-E9BD-F30D-49E48AF29786}"/>
                  </a:ext>
                </a:extLst>
              </p14:cNvPr>
              <p14:cNvContentPartPr/>
              <p14:nvPr/>
            </p14:nvContentPartPr>
            <p14:xfrm>
              <a:off x="3335690" y="2569302"/>
              <a:ext cx="593640" cy="237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774E16C-01FB-E9BD-F30D-49E48AF2978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300050" y="2533302"/>
                <a:ext cx="66528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7CBF6471-3DAE-5F7E-6A26-EC60DD5B6455}"/>
                  </a:ext>
                </a:extLst>
              </p14:cNvPr>
              <p14:cNvContentPartPr/>
              <p14:nvPr/>
            </p14:nvContentPartPr>
            <p14:xfrm>
              <a:off x="1670347" y="2534378"/>
              <a:ext cx="26712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7CBF6471-3DAE-5F7E-6A26-EC60DD5B645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61707" y="2525378"/>
                <a:ext cx="28476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844DC95-99B8-993C-02A3-8FC0A47A6860}"/>
                  </a:ext>
                </a:extLst>
              </p14:cNvPr>
              <p14:cNvContentPartPr/>
              <p14:nvPr/>
            </p14:nvContentPartPr>
            <p14:xfrm>
              <a:off x="3290707" y="2505938"/>
              <a:ext cx="296640" cy="29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844DC95-99B8-993C-02A3-8FC0A47A686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81707" y="2496938"/>
                <a:ext cx="314280" cy="4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BAA97FE4-09C3-0F32-7BB0-13B178D59CE8}"/>
              </a:ext>
            </a:extLst>
          </p:cNvPr>
          <p:cNvGrpSpPr/>
          <p:nvPr/>
        </p:nvGrpSpPr>
        <p:grpSpPr>
          <a:xfrm>
            <a:off x="5322547" y="2517098"/>
            <a:ext cx="248400" cy="39960"/>
            <a:chOff x="5322547" y="2517098"/>
            <a:chExt cx="248400" cy="3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BEA2AA65-775F-78C1-AE4F-CCC6420EA05B}"/>
                    </a:ext>
                  </a:extLst>
                </p14:cNvPr>
                <p14:cNvContentPartPr/>
                <p14:nvPr/>
              </p14:nvContentPartPr>
              <p14:xfrm>
                <a:off x="5322547" y="2556698"/>
                <a:ext cx="360" cy="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BEA2AA65-775F-78C1-AE4F-CCC6420EA05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13907" y="2548058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8982A4D-3F42-4730-A0EC-E94348A141CE}"/>
                    </a:ext>
                  </a:extLst>
                </p14:cNvPr>
                <p14:cNvContentPartPr/>
                <p14:nvPr/>
              </p14:nvContentPartPr>
              <p14:xfrm>
                <a:off x="5356387" y="2517098"/>
                <a:ext cx="214560" cy="61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8982A4D-3F42-4730-A0EC-E94348A141C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347387" y="2508458"/>
                  <a:ext cx="232200" cy="23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942FE75-F76B-34E0-2635-E30CC494DC41}"/>
                  </a:ext>
                </a:extLst>
              </p14:cNvPr>
              <p14:cNvContentPartPr/>
              <p14:nvPr/>
            </p14:nvContentPartPr>
            <p14:xfrm>
              <a:off x="6931387" y="2508098"/>
              <a:ext cx="277560" cy="828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942FE75-F76B-34E0-2635-E30CC494DC4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922387" y="2499098"/>
                <a:ext cx="295200" cy="259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8A4A585-C822-3A04-CDC8-693B08C990E9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31" r="2630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4579" r="682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5CE11AB-2979-DFE0-33B4-4D50121A55C5}"/>
                  </a:ext>
                </a:extLst>
              </p14:cNvPr>
              <p14:cNvContentPartPr/>
              <p14:nvPr/>
            </p14:nvContentPartPr>
            <p14:xfrm>
              <a:off x="1932770" y="2465622"/>
              <a:ext cx="311040" cy="3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5CE11AB-2979-DFE0-33B4-4D50121A55C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6770" y="2429982"/>
                <a:ext cx="382680" cy="7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1EE57C0-7AC4-5E6C-B736-7119C576E79A}"/>
              </a:ext>
            </a:extLst>
          </p:cNvPr>
          <p:cNvGrpSpPr/>
          <p:nvPr/>
        </p:nvGrpSpPr>
        <p:grpSpPr>
          <a:xfrm>
            <a:off x="3345770" y="2458062"/>
            <a:ext cx="601560" cy="185040"/>
            <a:chOff x="3345770" y="2458062"/>
            <a:chExt cx="601560" cy="18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F6B683C-AB90-B8C9-F09E-262A18573002}"/>
                    </a:ext>
                  </a:extLst>
                </p14:cNvPr>
                <p14:cNvContentPartPr/>
                <p14:nvPr/>
              </p14:nvContentPartPr>
              <p14:xfrm>
                <a:off x="3616850" y="2458062"/>
                <a:ext cx="168480" cy="1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F6B683C-AB90-B8C9-F09E-262A1857300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3581210" y="2422422"/>
                  <a:ext cx="24012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7AC4C59-CA57-55F5-5E57-05A1F0908C44}"/>
                    </a:ext>
                  </a:extLst>
                </p14:cNvPr>
                <p14:cNvContentPartPr/>
                <p14:nvPr/>
              </p14:nvContentPartPr>
              <p14:xfrm>
                <a:off x="3351170" y="2571102"/>
                <a:ext cx="516600" cy="21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7AC4C59-CA57-55F5-5E57-05A1F0908C4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15530" y="2535102"/>
                  <a:ext cx="5882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16B2DBB-A235-6FFC-1421-245A2CB9CAD9}"/>
                    </a:ext>
                  </a:extLst>
                </p14:cNvPr>
                <p14:cNvContentPartPr/>
                <p14:nvPr/>
              </p14:nvContentPartPr>
              <p14:xfrm>
                <a:off x="3345770" y="2631222"/>
                <a:ext cx="601560" cy="11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16B2DBB-A235-6FFC-1421-245A2CB9CAD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10130" y="2595222"/>
                  <a:ext cx="673200" cy="8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D34E73B-202F-A0E9-4C88-FCD0FB4395AA}"/>
                  </a:ext>
                </a:extLst>
              </p14:cNvPr>
              <p14:cNvContentPartPr/>
              <p14:nvPr/>
            </p14:nvContentPartPr>
            <p14:xfrm>
              <a:off x="5597912" y="2447262"/>
              <a:ext cx="403920" cy="15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D34E73B-202F-A0E9-4C88-FCD0FB4395A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61912" y="2411262"/>
                <a:ext cx="47556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8C6DC2C-2372-FDA6-9934-8C0AB0FD2B82}"/>
                  </a:ext>
                </a:extLst>
              </p14:cNvPr>
              <p14:cNvContentPartPr/>
              <p14:nvPr/>
            </p14:nvContentPartPr>
            <p14:xfrm>
              <a:off x="7180472" y="2456982"/>
              <a:ext cx="18540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8C6DC2C-2372-FDA6-9934-8C0AB0FD2B8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4832" y="2421342"/>
                <a:ext cx="2570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1CCE2854-CC13-381C-40B2-C3DE9CCD2C45}"/>
              </a:ext>
            </a:extLst>
          </p:cNvPr>
          <p:cNvGrpSpPr/>
          <p:nvPr/>
        </p:nvGrpSpPr>
        <p:grpSpPr>
          <a:xfrm>
            <a:off x="6950432" y="2569662"/>
            <a:ext cx="441000" cy="69840"/>
            <a:chOff x="6950432" y="2569662"/>
            <a:chExt cx="441000" cy="6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4BFD038-E23B-9F82-4FA4-50F227C50611}"/>
                    </a:ext>
                  </a:extLst>
                </p14:cNvPr>
                <p14:cNvContentPartPr/>
                <p14:nvPr/>
              </p14:nvContentPartPr>
              <p14:xfrm>
                <a:off x="6950432" y="2569662"/>
                <a:ext cx="441000" cy="20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4BFD038-E23B-9F82-4FA4-50F227C5061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14792" y="2534022"/>
                  <a:ext cx="51264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33AFC9A-3ADC-F8BE-40CD-8EED3A274602}"/>
                    </a:ext>
                  </a:extLst>
                </p14:cNvPr>
                <p14:cNvContentPartPr/>
                <p14:nvPr/>
              </p14:nvContentPartPr>
              <p14:xfrm>
                <a:off x="6965192" y="2638422"/>
                <a:ext cx="132480" cy="1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33AFC9A-3ADC-F8BE-40CD-8EED3A27460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29552" y="2602422"/>
                  <a:ext cx="204120" cy="7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0CC4F0-F8D6-2AC1-9375-687CBB48A944}"/>
                  </a:ext>
                </a:extLst>
              </p14:cNvPr>
              <p14:cNvContentPartPr/>
              <p14:nvPr/>
            </p14:nvContentPartPr>
            <p14:xfrm>
              <a:off x="1760707" y="2527898"/>
              <a:ext cx="167040" cy="9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0CC4F0-F8D6-2AC1-9375-687CBB48A94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752067" y="2518898"/>
                <a:ext cx="18468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9DBE63E-2E12-6E14-F98A-BB31BB906CB1}"/>
                  </a:ext>
                </a:extLst>
              </p14:cNvPr>
              <p14:cNvContentPartPr/>
              <p14:nvPr/>
            </p14:nvContentPartPr>
            <p14:xfrm>
              <a:off x="3301867" y="2499458"/>
              <a:ext cx="228240" cy="97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9DBE63E-2E12-6E14-F98A-BB31BB906CB1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92867" y="2490458"/>
                <a:ext cx="24588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9BE8492-9766-B495-BE8E-E4B20C96548F}"/>
                  </a:ext>
                </a:extLst>
              </p14:cNvPr>
              <p14:cNvContentPartPr/>
              <p14:nvPr/>
            </p14:nvContentPartPr>
            <p14:xfrm>
              <a:off x="5373307" y="2545178"/>
              <a:ext cx="219960" cy="237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9BE8492-9766-B495-BE8E-E4B20C96548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64307" y="2536538"/>
                <a:ext cx="2376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E6A8B53-2464-6DD9-3889-DD6F2B82B366}"/>
                  </a:ext>
                </a:extLst>
              </p14:cNvPr>
              <p14:cNvContentPartPr/>
              <p14:nvPr/>
            </p14:nvContentPartPr>
            <p14:xfrm>
              <a:off x="6891787" y="2511338"/>
              <a:ext cx="270000" cy="6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E6A8B53-2464-6DD9-3889-DD6F2B82B36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82787" y="2502338"/>
                <a:ext cx="28764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137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F409A-0A8D-7257-03AB-E14C089AC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Statistika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>
                <a:solidFill>
                  <a:srgbClr val="FFFFFF"/>
                </a:solidFill>
              </a:rPr>
              <a:t>zyrtare</a:t>
            </a:r>
            <a:r>
              <a:rPr lang="en-US" sz="4000" dirty="0">
                <a:solidFill>
                  <a:srgbClr val="FFFFFF"/>
                </a:solidFill>
              </a:rPr>
              <a:t> </a:t>
            </a:r>
            <a:r>
              <a:rPr lang="en-US" sz="4000">
                <a:solidFill>
                  <a:srgbClr val="FFFFFF"/>
                </a:solidFill>
              </a:rPr>
              <a:t>sipas</a:t>
            </a:r>
            <a:r>
              <a:rPr lang="en-US" sz="4000" dirty="0">
                <a:solidFill>
                  <a:srgbClr val="FFFFFF"/>
                </a:solidFill>
              </a:rPr>
              <a:t> KQZ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E7F726-4E2A-F8F1-4102-12D24C141C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0927079"/>
              </p:ext>
            </p:extLst>
          </p:nvPr>
        </p:nvGraphicFramePr>
        <p:xfrm>
          <a:off x="952333" y="2112579"/>
          <a:ext cx="10311275" cy="4192808"/>
        </p:xfrm>
        <a:graphic>
          <a:graphicData uri="http://schemas.openxmlformats.org/drawingml/2006/table">
            <a:tbl>
              <a:tblPr/>
              <a:tblGrid>
                <a:gridCol w="8038955">
                  <a:extLst>
                    <a:ext uri="{9D8B030D-6E8A-4147-A177-3AD203B41FA5}">
                      <a16:colId xmlns:a16="http://schemas.microsoft.com/office/drawing/2014/main" val="3063399630"/>
                    </a:ext>
                  </a:extLst>
                </a:gridCol>
                <a:gridCol w="2272320">
                  <a:extLst>
                    <a:ext uri="{9D8B030D-6E8A-4147-A177-3AD203B41FA5}">
                      <a16:colId xmlns:a16="http://schemas.microsoft.com/office/drawing/2014/main" val="1921543552"/>
                    </a:ext>
                  </a:extLst>
                </a:gridCol>
              </a:tblGrid>
              <a:tr h="104820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Zgjedhes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te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miratuar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nga</a:t>
                      </a: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KQZ ne Itali</a:t>
                      </a:r>
                    </a:p>
                    <a:p>
                      <a:pPr algn="l" fontAlgn="b">
                        <a:buNone/>
                      </a:pPr>
                      <a:endParaRPr lang="en-US" sz="3200" b="0" i="0" u="none" strike="noStrike">
                        <a:solidFill>
                          <a:srgbClr val="000000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91,216</a:t>
                      </a:r>
                    </a:p>
                    <a:p>
                      <a:pPr algn="ctr" fontAlgn="b">
                        <a:buNone/>
                      </a:pP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1803910"/>
                  </a:ext>
                </a:extLst>
              </a:tr>
              <a:tr h="104820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3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Zarfe te derguara ne Itali</a:t>
                      </a:r>
                    </a:p>
                    <a:p>
                      <a:pPr algn="l" fontAlgn="b">
                        <a:buNone/>
                      </a:pPr>
                      <a:endParaRPr lang="it-IT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91,216</a:t>
                      </a:r>
                    </a:p>
                    <a:p>
                      <a:pPr algn="ctr" fontAlgn="b">
                        <a:buNone/>
                      </a:pP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5411514"/>
                  </a:ext>
                </a:extLst>
              </a:tr>
              <a:tr h="104820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it-IT" sz="3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Zarfe te mberritura ne KQZ nga Italia</a:t>
                      </a:r>
                    </a:p>
                    <a:p>
                      <a:pPr algn="l" fontAlgn="b">
                        <a:buNone/>
                      </a:pPr>
                      <a:endParaRPr lang="it-IT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75,742</a:t>
                      </a:r>
                    </a:p>
                    <a:p>
                      <a:pPr algn="ctr" fontAlgn="b">
                        <a:buNone/>
                      </a:pP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20667565"/>
                  </a:ext>
                </a:extLst>
              </a:tr>
              <a:tr h="1048202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3200" b="1" i="0" u="none" strike="noStrike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Votues qe nuk kane mundur te votojne</a:t>
                      </a:r>
                      <a:endParaRPr lang="en-US" sz="32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15,474</a:t>
                      </a:r>
                    </a:p>
                    <a:p>
                      <a:pPr algn="ctr" fontAlgn="b">
                        <a:buNone/>
                      </a:pPr>
                      <a:endParaRPr lang="en-US" sz="3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585" marR="20585" marT="205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98026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3877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 r="2" b="1028"/>
          <a:stretch>
            <a:fillRect/>
          </a:stretch>
        </p:blipFill>
        <p:spPr bwMode="white">
          <a:xfrm>
            <a:off x="1299629" y="643466"/>
            <a:ext cx="3982391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r="2" b="1028"/>
          <a:stretch>
            <a:fillRect/>
          </a:stretch>
        </p:blipFill>
        <p:spPr bwMode="white">
          <a:xfrm>
            <a:off x="6909979" y="643467"/>
            <a:ext cx="3982391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E9FF78-3405-C972-3AD5-676D9B9DF6BB}"/>
                  </a:ext>
                </a:extLst>
              </p14:cNvPr>
              <p14:cNvContentPartPr/>
              <p14:nvPr/>
            </p14:nvContentPartPr>
            <p14:xfrm>
              <a:off x="2577266" y="2300602"/>
              <a:ext cx="197280" cy="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E9FF78-3405-C972-3AD5-676D9B9DF6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41266" y="2264962"/>
                <a:ext cx="26892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A0AC03B-BF44-3291-553C-634DA3CF2764}"/>
                  </a:ext>
                </a:extLst>
              </p14:cNvPr>
              <p14:cNvContentPartPr/>
              <p14:nvPr/>
            </p14:nvContentPartPr>
            <p14:xfrm>
              <a:off x="4230386" y="2295562"/>
              <a:ext cx="214920" cy="1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A0AC03B-BF44-3291-553C-634DA3CF27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4746" y="2259922"/>
                <a:ext cx="286560" cy="8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95B85D6-0961-BF1A-7FB7-84489C613CBA}"/>
                  </a:ext>
                </a:extLst>
              </p14:cNvPr>
              <p14:cNvContentPartPr/>
              <p14:nvPr/>
            </p14:nvContentPartPr>
            <p14:xfrm>
              <a:off x="4010426" y="2416162"/>
              <a:ext cx="959400" cy="18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95B85D6-0961-BF1A-7FB7-84489C613CB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4786" y="2380522"/>
                <a:ext cx="10310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5109895-0990-EDEB-1D90-0BC09F6FD69A}"/>
                  </a:ext>
                </a:extLst>
              </p14:cNvPr>
              <p14:cNvContentPartPr/>
              <p14:nvPr/>
            </p14:nvContentPartPr>
            <p14:xfrm>
              <a:off x="4006826" y="2495002"/>
              <a:ext cx="179280" cy="3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5109895-0990-EDEB-1D90-0BC09F6FD69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70826" y="2459002"/>
                <a:ext cx="2509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49C146A-A4C1-399D-C9FF-A1C34662D29D}"/>
                  </a:ext>
                </a:extLst>
              </p14:cNvPr>
              <p14:cNvContentPartPr/>
              <p14:nvPr/>
            </p14:nvContentPartPr>
            <p14:xfrm>
              <a:off x="8068943" y="2297362"/>
              <a:ext cx="141480" cy="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49C146A-A4C1-399D-C9FF-A1C34662D29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33303" y="2261362"/>
                <a:ext cx="21312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128AB94-02CB-D1FE-E6D0-7CB12FBC00DA}"/>
                  </a:ext>
                </a:extLst>
              </p14:cNvPr>
              <p14:cNvContentPartPr/>
              <p14:nvPr/>
            </p14:nvContentPartPr>
            <p14:xfrm>
              <a:off x="9911063" y="2306362"/>
              <a:ext cx="1922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128AB94-02CB-D1FE-E6D0-7CB12FBC00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75423" y="2270362"/>
                <a:ext cx="2638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B32BA4E7-FC60-1581-83CB-22F9E6FBCCE2}"/>
              </a:ext>
            </a:extLst>
          </p:cNvPr>
          <p:cNvGrpSpPr/>
          <p:nvPr/>
        </p:nvGrpSpPr>
        <p:grpSpPr>
          <a:xfrm>
            <a:off x="9612588" y="2433442"/>
            <a:ext cx="745200" cy="79560"/>
            <a:chOff x="9612588" y="2433442"/>
            <a:chExt cx="745200" cy="7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320F984-E481-4AA7-C3F2-FE7E8DBD8945}"/>
                    </a:ext>
                  </a:extLst>
                </p14:cNvPr>
                <p14:cNvContentPartPr/>
                <p14:nvPr/>
              </p14:nvContentPartPr>
              <p14:xfrm>
                <a:off x="9629868" y="2433442"/>
                <a:ext cx="727920" cy="23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320F984-E481-4AA7-C3F2-FE7E8DBD894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94228" y="2397442"/>
                  <a:ext cx="7995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BC56907-67BF-3F57-0634-8DE5C0C2C39C}"/>
                    </a:ext>
                  </a:extLst>
                </p14:cNvPr>
                <p14:cNvContentPartPr/>
                <p14:nvPr/>
              </p14:nvContentPartPr>
              <p14:xfrm>
                <a:off x="9612588" y="2495722"/>
                <a:ext cx="530280" cy="17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BC56907-67BF-3F57-0634-8DE5C0C2C39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76588" y="2459722"/>
                  <a:ext cx="601920" cy="8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D9BE215-A27F-848F-FD7E-747D7151E935}"/>
                  </a:ext>
                </a:extLst>
              </p14:cNvPr>
              <p14:cNvContentPartPr/>
              <p14:nvPr/>
            </p14:nvContentPartPr>
            <p14:xfrm>
              <a:off x="7845427" y="2375978"/>
              <a:ext cx="169200" cy="115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D9BE215-A27F-848F-FD7E-747D7151E93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836787" y="2367338"/>
                <a:ext cx="18684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1B7449D-F8DF-5AC5-D5B6-3E3F9F0DBEF5}"/>
                  </a:ext>
                </a:extLst>
              </p14:cNvPr>
              <p14:cNvContentPartPr/>
              <p14:nvPr/>
            </p14:nvContentPartPr>
            <p14:xfrm>
              <a:off x="9595387" y="2356898"/>
              <a:ext cx="217440" cy="19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1B7449D-F8DF-5AC5-D5B6-3E3F9F0DBEF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586387" y="2348258"/>
                <a:ext cx="235080" cy="37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B184E939-DF02-F8A5-7A4D-A6CDD88597FF}"/>
              </a:ext>
            </a:extLst>
          </p:cNvPr>
          <p:cNvGrpSpPr/>
          <p:nvPr/>
        </p:nvGrpSpPr>
        <p:grpSpPr>
          <a:xfrm>
            <a:off x="2107644" y="2290175"/>
            <a:ext cx="2085583" cy="594360"/>
            <a:chOff x="2107644" y="2290175"/>
            <a:chExt cx="2085583" cy="594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B203CCA-FA50-BEF2-5EBB-A01E921FD970}"/>
                    </a:ext>
                  </a:extLst>
                </p14:cNvPr>
                <p14:cNvContentPartPr/>
                <p14:nvPr/>
              </p14:nvContentPartPr>
              <p14:xfrm>
                <a:off x="2252107" y="2353658"/>
                <a:ext cx="268560" cy="136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B203CCA-FA50-BEF2-5EBB-A01E921FD97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243107" y="2344658"/>
                  <a:ext cx="286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2B21ECD-4293-AAAE-F5DE-24EAC5271A63}"/>
                    </a:ext>
                  </a:extLst>
                </p14:cNvPr>
                <p14:cNvContentPartPr/>
                <p14:nvPr/>
              </p14:nvContentPartPr>
              <p14:xfrm>
                <a:off x="4007467" y="2364818"/>
                <a:ext cx="185760" cy="64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2B21ECD-4293-AAAE-F5DE-24EAC5271A6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998467" y="2355818"/>
                  <a:ext cx="203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D49F9B3-9335-D295-6693-5406B150EFC5}"/>
                    </a:ext>
                  </a:extLst>
                </p14:cNvPr>
                <p14:cNvContentPartPr/>
                <p14:nvPr/>
              </p14:nvContentPartPr>
              <p14:xfrm>
                <a:off x="2107644" y="2290175"/>
                <a:ext cx="1328400" cy="5943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D49F9B3-9335-D295-6693-5406B150EFC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099004" y="2281535"/>
                  <a:ext cx="1346040" cy="61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A113C7D5-AF7F-97E7-8769-1B51785E0B1B}"/>
                  </a:ext>
                </a:extLst>
              </p14:cNvPr>
              <p14:cNvContentPartPr/>
              <p14:nvPr/>
            </p14:nvContentPartPr>
            <p14:xfrm>
              <a:off x="7553364" y="2364335"/>
              <a:ext cx="1533960" cy="66672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A113C7D5-AF7F-97E7-8769-1B51785E0B1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7544724" y="2355695"/>
                <a:ext cx="1551600" cy="684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94396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1180060" y="643466"/>
            <a:ext cx="4221529" cy="55710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2" b="1028"/>
          <a:stretch>
            <a:fillRect/>
          </a:stretch>
        </p:blipFill>
        <p:spPr bwMode="white">
          <a:xfrm>
            <a:off x="6909979" y="643467"/>
            <a:ext cx="3982391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4AB96A5-629E-9A58-99B7-076CA0E72FFC}"/>
                  </a:ext>
                </a:extLst>
              </p14:cNvPr>
              <p14:cNvContentPartPr/>
              <p14:nvPr/>
            </p14:nvContentPartPr>
            <p14:xfrm>
              <a:off x="2455797" y="2403738"/>
              <a:ext cx="188280" cy="4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4AB96A5-629E-9A58-99B7-076CA0E72F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9797" y="2367738"/>
                <a:ext cx="2599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30F4876-689A-F6E7-B9FE-C52AB224CAFB}"/>
                  </a:ext>
                </a:extLst>
              </p14:cNvPr>
              <p14:cNvContentPartPr/>
              <p14:nvPr/>
            </p14:nvContentPartPr>
            <p14:xfrm>
              <a:off x="4329597" y="2373498"/>
              <a:ext cx="316440" cy="324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30F4876-689A-F6E7-B9FE-C52AB224CAF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93597" y="2337858"/>
                <a:ext cx="388080" cy="10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90A46E2-9015-88B3-4C7A-04E9A3588527}"/>
              </a:ext>
            </a:extLst>
          </p:cNvPr>
          <p:cNvGrpSpPr/>
          <p:nvPr/>
        </p:nvGrpSpPr>
        <p:grpSpPr>
          <a:xfrm>
            <a:off x="4050597" y="2523258"/>
            <a:ext cx="587880" cy="92880"/>
            <a:chOff x="4050597" y="2523258"/>
            <a:chExt cx="587880" cy="9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F5A7335-61B6-1573-4CC2-EFD97D87E5A4}"/>
                    </a:ext>
                  </a:extLst>
                </p14:cNvPr>
                <p14:cNvContentPartPr/>
                <p14:nvPr/>
              </p14:nvContentPartPr>
              <p14:xfrm>
                <a:off x="4050597" y="2523258"/>
                <a:ext cx="587880" cy="241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F5A7335-61B6-1573-4CC2-EFD97D87E5A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14597" y="2487258"/>
                  <a:ext cx="65952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5EE214F-DAB9-C281-04E0-43D2DB1D699F}"/>
                    </a:ext>
                  </a:extLst>
                </p14:cNvPr>
                <p14:cNvContentPartPr/>
                <p14:nvPr/>
              </p14:nvContentPartPr>
              <p14:xfrm>
                <a:off x="4059957" y="2614698"/>
                <a:ext cx="199800" cy="1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5EE214F-DAB9-C281-04E0-43D2DB1D69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23957" y="2579058"/>
                  <a:ext cx="271440" cy="73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947F9E1C-E262-96F7-6B54-BF2916A164D7}"/>
                  </a:ext>
                </a:extLst>
              </p14:cNvPr>
              <p14:cNvContentPartPr/>
              <p14:nvPr/>
            </p14:nvContentPartPr>
            <p14:xfrm>
              <a:off x="8006813" y="2301313"/>
              <a:ext cx="14040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947F9E1C-E262-96F7-6B54-BF2916A164D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70813" y="2265313"/>
                <a:ext cx="212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5EDF7E2-7DA9-8C33-528F-CF6B802B89D9}"/>
                  </a:ext>
                </a:extLst>
              </p14:cNvPr>
              <p14:cNvContentPartPr/>
              <p14:nvPr/>
            </p14:nvContentPartPr>
            <p14:xfrm>
              <a:off x="9907121" y="2300953"/>
              <a:ext cx="17784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5EDF7E2-7DA9-8C33-528F-CF6B802B89D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71481" y="2264953"/>
                <a:ext cx="2494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178967F1-6C27-876D-B3C0-EF227831D19F}"/>
              </a:ext>
            </a:extLst>
          </p:cNvPr>
          <p:cNvGrpSpPr/>
          <p:nvPr/>
        </p:nvGrpSpPr>
        <p:grpSpPr>
          <a:xfrm>
            <a:off x="9623801" y="2411473"/>
            <a:ext cx="667440" cy="111960"/>
            <a:chOff x="9623801" y="2411473"/>
            <a:chExt cx="667440" cy="11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587680B-5C00-207C-DCFD-480D9B1D4339}"/>
                    </a:ext>
                  </a:extLst>
                </p14:cNvPr>
                <p14:cNvContentPartPr/>
                <p14:nvPr/>
              </p14:nvContentPartPr>
              <p14:xfrm>
                <a:off x="9623801" y="2411473"/>
                <a:ext cx="667440" cy="212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587680B-5C00-207C-DCFD-480D9B1D433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87801" y="2375833"/>
                  <a:ext cx="7390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3199F07-AC03-058F-9BE4-A474DEC71DD0}"/>
                    </a:ext>
                  </a:extLst>
                </p14:cNvPr>
                <p14:cNvContentPartPr/>
                <p14:nvPr/>
              </p14:nvContentPartPr>
              <p14:xfrm>
                <a:off x="9623801" y="2500393"/>
                <a:ext cx="232560" cy="230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3199F07-AC03-058F-9BE4-A474DEC71DD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87801" y="2464393"/>
                  <a:ext cx="304200" cy="94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24BD060-95F7-E977-89B2-E504CE279112}"/>
                  </a:ext>
                </a:extLst>
              </p14:cNvPr>
              <p14:cNvContentPartPr/>
              <p14:nvPr/>
            </p14:nvContentPartPr>
            <p14:xfrm>
              <a:off x="2178667" y="2454458"/>
              <a:ext cx="205560" cy="295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24BD060-95F7-E977-89B2-E504CE27911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69667" y="2445818"/>
                <a:ext cx="223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3E8BD43-3854-BAA9-9918-E181A4688C0F}"/>
                  </a:ext>
                </a:extLst>
              </p14:cNvPr>
              <p14:cNvContentPartPr/>
              <p14:nvPr/>
            </p14:nvContentPartPr>
            <p14:xfrm>
              <a:off x="4041307" y="2472098"/>
              <a:ext cx="21888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3E8BD43-3854-BAA9-9918-E181A4688C0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32667" y="2463458"/>
                <a:ext cx="2365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7E37938-D46B-FD2C-3E33-62CACD345787}"/>
                  </a:ext>
                </a:extLst>
              </p14:cNvPr>
              <p14:cNvContentPartPr/>
              <p14:nvPr/>
            </p14:nvContentPartPr>
            <p14:xfrm>
              <a:off x="7806187" y="2381378"/>
              <a:ext cx="135360" cy="612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7E37938-D46B-FD2C-3E33-62CACD34578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97547" y="2372738"/>
                <a:ext cx="1530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7B5A3B5B-DEAE-1B86-0D69-F85B009C6150}"/>
                  </a:ext>
                </a:extLst>
              </p14:cNvPr>
              <p14:cNvContentPartPr/>
              <p14:nvPr/>
            </p14:nvContentPartPr>
            <p14:xfrm>
              <a:off x="9634987" y="2354738"/>
              <a:ext cx="223560" cy="223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7B5A3B5B-DEAE-1B86-0D69-F85B009C615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626347" y="2346098"/>
                <a:ext cx="241200" cy="3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464846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8F12FC-0C34-79FD-96C2-9F998A8D077C}"/>
              </a:ext>
            </a:extLst>
          </p:cNvPr>
          <p:cNvSpPr txBox="1">
            <a:spLocks/>
          </p:cNvSpPr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/>
              <a:t>TJETER PERSON KA FIRMOSUR PER VOTUESIN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545237" y="1032947"/>
            <a:ext cx="3685032" cy="486306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4457706" y="1032946"/>
            <a:ext cx="3685032" cy="4863061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8956BE9-8471-9CA9-A99E-0928C0D7694E}"/>
                  </a:ext>
                </a:extLst>
              </p14:cNvPr>
              <p14:cNvContentPartPr/>
              <p14:nvPr/>
            </p14:nvContentPartPr>
            <p14:xfrm>
              <a:off x="5583582" y="2566993"/>
              <a:ext cx="286560" cy="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8956BE9-8471-9CA9-A99E-0928C0D7694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47582" y="2531353"/>
                <a:ext cx="35820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EDFA6582-532E-4DE7-F27E-B29645BA3E07}"/>
                  </a:ext>
                </a:extLst>
              </p14:cNvPr>
              <p14:cNvContentPartPr/>
              <p14:nvPr/>
            </p14:nvContentPartPr>
            <p14:xfrm>
              <a:off x="7190262" y="2570953"/>
              <a:ext cx="19404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EDFA6582-532E-4DE7-F27E-B29645BA3E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54622" y="2534953"/>
                <a:ext cx="2656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42294BF8-7D23-D61C-EB66-996980490471}"/>
              </a:ext>
            </a:extLst>
          </p:cNvPr>
          <p:cNvGrpSpPr/>
          <p:nvPr/>
        </p:nvGrpSpPr>
        <p:grpSpPr>
          <a:xfrm>
            <a:off x="6965622" y="2682553"/>
            <a:ext cx="825480" cy="81360"/>
            <a:chOff x="6965622" y="2682553"/>
            <a:chExt cx="825480" cy="8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F8A0DD3-A085-F3F5-726A-1CCA839A9F96}"/>
                    </a:ext>
                  </a:extLst>
                </p14:cNvPr>
                <p14:cNvContentPartPr/>
                <p14:nvPr/>
              </p14:nvContentPartPr>
              <p14:xfrm>
                <a:off x="6965622" y="2682553"/>
                <a:ext cx="825480" cy="20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F8A0DD3-A085-F3F5-726A-1CCA839A9F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29622" y="2646913"/>
                  <a:ext cx="89712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EB71CED-FC9A-2A6A-8842-B17F46677354}"/>
                    </a:ext>
                  </a:extLst>
                </p14:cNvPr>
                <p14:cNvContentPartPr/>
                <p14:nvPr/>
              </p14:nvContentPartPr>
              <p14:xfrm>
                <a:off x="6972102" y="2757433"/>
                <a:ext cx="253800" cy="6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EB71CED-FC9A-2A6A-8842-B17F4667735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36462" y="2721433"/>
                  <a:ext cx="325440" cy="7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0031005-387F-87F2-843C-44A20CAB84ED}"/>
                  </a:ext>
                </a:extLst>
              </p14:cNvPr>
              <p14:cNvContentPartPr/>
              <p14:nvPr/>
            </p14:nvContentPartPr>
            <p14:xfrm>
              <a:off x="1688479" y="2567713"/>
              <a:ext cx="144000" cy="21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0031005-387F-87F2-843C-44A20CAB84E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52479" y="2531713"/>
                <a:ext cx="2156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CEB9AC6-3333-BB2C-04A0-40B4C79889FC}"/>
                  </a:ext>
                </a:extLst>
              </p14:cNvPr>
              <p14:cNvContentPartPr/>
              <p14:nvPr/>
            </p14:nvContentPartPr>
            <p14:xfrm>
              <a:off x="3191839" y="2570953"/>
              <a:ext cx="20880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CEB9AC6-3333-BB2C-04A0-40B4C79889F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156199" y="2535313"/>
                <a:ext cx="280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E42615C-EA1E-5589-88BF-586578DB9360}"/>
                  </a:ext>
                </a:extLst>
              </p14:cNvPr>
              <p14:cNvContentPartPr/>
              <p14:nvPr/>
            </p14:nvContentPartPr>
            <p14:xfrm>
              <a:off x="3053239" y="2691193"/>
              <a:ext cx="3499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E42615C-EA1E-5589-88BF-586578DB936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17239" y="2655553"/>
                <a:ext cx="421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7BF4DB39-5DD2-7D86-7536-A1E7E9E4EA0C}"/>
                  </a:ext>
                </a:extLst>
              </p14:cNvPr>
              <p14:cNvContentPartPr/>
              <p14:nvPr/>
            </p14:nvContentPartPr>
            <p14:xfrm>
              <a:off x="3065119" y="2743393"/>
              <a:ext cx="253800" cy="61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7BF4DB39-5DD2-7D86-7536-A1E7E9E4EA0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29479" y="2707393"/>
                <a:ext cx="32544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7592F0C-99EF-9EBF-465F-F6B2E1AC9C56}"/>
                  </a:ext>
                </a:extLst>
              </p14:cNvPr>
              <p14:cNvContentPartPr/>
              <p14:nvPr/>
            </p14:nvContentPartPr>
            <p14:xfrm>
              <a:off x="1371187" y="2641658"/>
              <a:ext cx="22608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7592F0C-99EF-9EBF-465F-F6B2E1AC9C5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62547" y="2632658"/>
                <a:ext cx="243720" cy="1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3B7B0386-37F5-2EBC-1974-80364A19F643}"/>
              </a:ext>
            </a:extLst>
          </p:cNvPr>
          <p:cNvGrpSpPr/>
          <p:nvPr/>
        </p:nvGrpSpPr>
        <p:grpSpPr>
          <a:xfrm>
            <a:off x="2980027" y="2624018"/>
            <a:ext cx="229680" cy="51480"/>
            <a:chOff x="2980027" y="2624018"/>
            <a:chExt cx="229680" cy="51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EBAB08C-A82D-E464-1DB4-A1C2EC2FA3FC}"/>
                    </a:ext>
                  </a:extLst>
                </p14:cNvPr>
                <p14:cNvContentPartPr/>
                <p14:nvPr/>
              </p14:nvContentPartPr>
              <p14:xfrm>
                <a:off x="2980027" y="2648498"/>
                <a:ext cx="229680" cy="270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EBAB08C-A82D-E464-1DB4-A1C2EC2FA3F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71027" y="2639498"/>
                  <a:ext cx="24732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400AB7-F88C-5235-4B3E-BADB8BE06138}"/>
                    </a:ext>
                  </a:extLst>
                </p14:cNvPr>
                <p14:cNvContentPartPr/>
                <p14:nvPr/>
              </p14:nvContentPartPr>
              <p14:xfrm>
                <a:off x="2991547" y="2624018"/>
                <a:ext cx="142200" cy="86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400AB7-F88C-5235-4B3E-BADB8BE0613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982547" y="2615378"/>
                  <a:ext cx="159840" cy="2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DE5E0DD-466D-1EA8-2AEE-AD4FF8688D17}"/>
                  </a:ext>
                </a:extLst>
              </p14:cNvPr>
              <p14:cNvContentPartPr/>
              <p14:nvPr/>
            </p14:nvContentPartPr>
            <p14:xfrm>
              <a:off x="5345133" y="2641067"/>
              <a:ext cx="214200" cy="6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DE5E0DD-466D-1EA8-2AEE-AD4FF8688D1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36493" y="2632067"/>
                <a:ext cx="23184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25AF73A-A4FF-C12D-4D68-E8FE0FB1B160}"/>
                  </a:ext>
                </a:extLst>
              </p14:cNvPr>
              <p14:cNvContentPartPr/>
              <p14:nvPr/>
            </p14:nvContentPartPr>
            <p14:xfrm>
              <a:off x="6976293" y="2624147"/>
              <a:ext cx="141120" cy="6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25AF73A-A4FF-C12D-4D68-E8FE0FB1B16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967293" y="2615147"/>
                <a:ext cx="1587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170E7A6-509F-C143-508D-0C09F48E53AA}"/>
                  </a:ext>
                </a:extLst>
              </p14:cNvPr>
              <p14:cNvContentPartPr/>
              <p14:nvPr/>
            </p14:nvContentPartPr>
            <p14:xfrm>
              <a:off x="5234244" y="2622815"/>
              <a:ext cx="1028520" cy="593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170E7A6-509F-C143-508D-0C09F48E53A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25604" y="2613815"/>
                <a:ext cx="1046160" cy="6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80127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1180060" y="643466"/>
            <a:ext cx="422152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6790410" y="643467"/>
            <a:ext cx="422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7DB2FE9-1A18-6380-CCF2-BDA67497DBFB}"/>
                  </a:ext>
                </a:extLst>
              </p14:cNvPr>
              <p14:cNvContentPartPr/>
              <p14:nvPr/>
            </p14:nvContentPartPr>
            <p14:xfrm>
              <a:off x="2410999" y="2400673"/>
              <a:ext cx="344520" cy="5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7DB2FE9-1A18-6380-CCF2-BDA67497DBF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5359" y="2365033"/>
                <a:ext cx="41616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FFDE367-9486-2531-B441-8E7554875B8A}"/>
                  </a:ext>
                </a:extLst>
              </p14:cNvPr>
              <p14:cNvContentPartPr/>
              <p14:nvPr/>
            </p14:nvContentPartPr>
            <p14:xfrm>
              <a:off x="4373719" y="2406073"/>
              <a:ext cx="1764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FFDE367-9486-2531-B441-8E7554875B8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38079" y="2370433"/>
                <a:ext cx="2480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C6EEFEF6-20DB-AD0C-FF33-A15763B52747}"/>
              </a:ext>
            </a:extLst>
          </p:cNvPr>
          <p:cNvGrpSpPr/>
          <p:nvPr/>
        </p:nvGrpSpPr>
        <p:grpSpPr>
          <a:xfrm>
            <a:off x="4051519" y="2551513"/>
            <a:ext cx="637200" cy="68040"/>
            <a:chOff x="4051519" y="2551513"/>
            <a:chExt cx="637200" cy="6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89F04F9-043D-A81B-17F3-3819CA7F06C2}"/>
                    </a:ext>
                  </a:extLst>
                </p14:cNvPr>
                <p14:cNvContentPartPr/>
                <p14:nvPr/>
              </p14:nvContentPartPr>
              <p14:xfrm>
                <a:off x="4051519" y="2551513"/>
                <a:ext cx="637200" cy="1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89F04F9-043D-A81B-17F3-3819CA7F06C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15519" y="2515873"/>
                  <a:ext cx="70884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2BFD334-EA76-25E1-2CDF-9FAE3849EF58}"/>
                    </a:ext>
                  </a:extLst>
                </p14:cNvPr>
                <p14:cNvContentPartPr/>
                <p14:nvPr/>
              </p14:nvContentPartPr>
              <p14:xfrm>
                <a:off x="4060879" y="2616673"/>
                <a:ext cx="252360" cy="2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2BFD334-EA76-25E1-2CDF-9FAE3849EF5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24879" y="2580673"/>
                  <a:ext cx="32400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C7C7076-D693-7F07-16F3-EE15843DEABF}"/>
                  </a:ext>
                </a:extLst>
              </p14:cNvPr>
              <p14:cNvContentPartPr/>
              <p14:nvPr/>
            </p14:nvContentPartPr>
            <p14:xfrm>
              <a:off x="8068153" y="2405713"/>
              <a:ext cx="2458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C7C7076-D693-7F07-16F3-EE15843DEAB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32153" y="2370073"/>
                <a:ext cx="317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F2ED24D-7BC3-FA3A-313C-0CF6FF683B88}"/>
                  </a:ext>
                </a:extLst>
              </p14:cNvPr>
              <p14:cNvContentPartPr/>
              <p14:nvPr/>
            </p14:nvContentPartPr>
            <p14:xfrm>
              <a:off x="9843401" y="2407153"/>
              <a:ext cx="300600" cy="28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F2ED24D-7BC3-FA3A-313C-0CF6FF683B8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07401" y="2371153"/>
                <a:ext cx="372240" cy="7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86FCCD90-FCB9-7747-BF73-3CEA00B1FC53}"/>
              </a:ext>
            </a:extLst>
          </p:cNvPr>
          <p:cNvGrpSpPr/>
          <p:nvPr/>
        </p:nvGrpSpPr>
        <p:grpSpPr>
          <a:xfrm>
            <a:off x="9654041" y="2530993"/>
            <a:ext cx="783360" cy="79920"/>
            <a:chOff x="9654041" y="2530993"/>
            <a:chExt cx="783360" cy="79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4C90031-B098-FA8A-B50B-E91F4947EF83}"/>
                    </a:ext>
                  </a:extLst>
                </p14:cNvPr>
                <p14:cNvContentPartPr/>
                <p14:nvPr/>
              </p14:nvContentPartPr>
              <p14:xfrm>
                <a:off x="9677081" y="2530993"/>
                <a:ext cx="760320" cy="22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4C90031-B098-FA8A-B50B-E91F4947EF8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41081" y="2494993"/>
                  <a:ext cx="83196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7AB297A-06D8-6423-6333-A89AE57879B7}"/>
                    </a:ext>
                  </a:extLst>
                </p14:cNvPr>
                <p14:cNvContentPartPr/>
                <p14:nvPr/>
              </p14:nvContentPartPr>
              <p14:xfrm>
                <a:off x="9654041" y="2610553"/>
                <a:ext cx="234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7AB297A-06D8-6423-6333-A89AE57879B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18401" y="2574553"/>
                  <a:ext cx="306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64BE229-E139-1D9E-191E-E823E298F06B}"/>
                  </a:ext>
                </a:extLst>
              </p14:cNvPr>
              <p14:cNvContentPartPr/>
              <p14:nvPr/>
            </p14:nvContentPartPr>
            <p14:xfrm>
              <a:off x="2156253" y="2477627"/>
              <a:ext cx="273240" cy="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64BE229-E139-1D9E-191E-E823E298F06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147253" y="2468627"/>
                <a:ext cx="2908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E1CC504-DB0A-E0EA-FA8D-BD62A9239BE4}"/>
                  </a:ext>
                </a:extLst>
              </p14:cNvPr>
              <p14:cNvContentPartPr/>
              <p14:nvPr/>
            </p14:nvContentPartPr>
            <p14:xfrm>
              <a:off x="4052373" y="2466467"/>
              <a:ext cx="24480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E1CC504-DB0A-E0EA-FA8D-BD62A9239BE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43733" y="2457827"/>
                <a:ext cx="2624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05214CC1-A283-64F2-194B-D15CC1C5F305}"/>
                  </a:ext>
                </a:extLst>
              </p14:cNvPr>
              <p14:cNvContentPartPr/>
              <p14:nvPr/>
            </p14:nvContentPartPr>
            <p14:xfrm>
              <a:off x="7811853" y="2454587"/>
              <a:ext cx="233640" cy="17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05214CC1-A283-64F2-194B-D15CC1C5F3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02853" y="2445947"/>
                <a:ext cx="25128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3FCED98-427F-17CA-0772-9D83F361A637}"/>
                  </a:ext>
                </a:extLst>
              </p14:cNvPr>
              <p14:cNvContentPartPr/>
              <p14:nvPr/>
            </p14:nvContentPartPr>
            <p14:xfrm>
              <a:off x="9646156" y="2449187"/>
              <a:ext cx="176040" cy="16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3FCED98-427F-17CA-0772-9D83F361A63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637156" y="2440547"/>
                <a:ext cx="193680" cy="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204562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2D7FF5B-B53D-9FB0-76DA-F3CEB0C54D43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32" r="2629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l="4703" r="559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FA929B6-008E-2ECD-1218-F505E1F2DC5A}"/>
                  </a:ext>
                </a:extLst>
              </p14:cNvPr>
              <p14:cNvContentPartPr/>
              <p14:nvPr/>
            </p14:nvContentPartPr>
            <p14:xfrm>
              <a:off x="5555037" y="2456289"/>
              <a:ext cx="183960" cy="5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FA929B6-008E-2ECD-1218-F505E1F2DC5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19397" y="2420649"/>
                <a:ext cx="2556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374515F-5DFF-8CE4-F8E6-523E500532CF}"/>
                  </a:ext>
                </a:extLst>
              </p14:cNvPr>
              <p14:cNvContentPartPr/>
              <p14:nvPr/>
            </p14:nvContentPartPr>
            <p14:xfrm>
              <a:off x="7248837" y="2454849"/>
              <a:ext cx="200520" cy="3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374515F-5DFF-8CE4-F8E6-523E500532C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12837" y="2418849"/>
                <a:ext cx="272160" cy="7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DD215579-0388-C49D-A5A1-374928FBAC5F}"/>
              </a:ext>
            </a:extLst>
          </p:cNvPr>
          <p:cNvGrpSpPr/>
          <p:nvPr/>
        </p:nvGrpSpPr>
        <p:grpSpPr>
          <a:xfrm>
            <a:off x="6929517" y="2578329"/>
            <a:ext cx="504720" cy="56520"/>
            <a:chOff x="6929517" y="2578329"/>
            <a:chExt cx="504720" cy="5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E8A322A-C37B-3F2B-F6FA-AE8E7DD5F1DD}"/>
                    </a:ext>
                  </a:extLst>
                </p14:cNvPr>
                <p14:cNvContentPartPr/>
                <p14:nvPr/>
              </p14:nvContentPartPr>
              <p14:xfrm>
                <a:off x="6929517" y="2578329"/>
                <a:ext cx="504720" cy="2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E8A322A-C37B-3F2B-F6FA-AE8E7DD5F1D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93517" y="2542689"/>
                  <a:ext cx="5763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229E765-66A5-0D26-41BE-55B4C700FCB8}"/>
                    </a:ext>
                  </a:extLst>
                </p14:cNvPr>
                <p14:cNvContentPartPr/>
                <p14:nvPr/>
              </p14:nvContentPartPr>
              <p14:xfrm>
                <a:off x="6935997" y="2633049"/>
                <a:ext cx="209520" cy="1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229E765-66A5-0D26-41BE-55B4C700FCB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00357" y="2597049"/>
                  <a:ext cx="281160" cy="7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CCD90BF-2D28-A4CD-1426-1F63026EAE12}"/>
                  </a:ext>
                </a:extLst>
              </p14:cNvPr>
              <p14:cNvContentPartPr/>
              <p14:nvPr/>
            </p14:nvContentPartPr>
            <p14:xfrm>
              <a:off x="3582711" y="2452504"/>
              <a:ext cx="195480" cy="13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CCD90BF-2D28-A4CD-1426-1F63026EAE1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46711" y="2416504"/>
                <a:ext cx="267120" cy="8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9B13A7C-F1E8-DB1B-EA6A-A6BD161E74AC}"/>
                  </a:ext>
                </a:extLst>
              </p14:cNvPr>
              <p14:cNvContentPartPr/>
              <p14:nvPr/>
            </p14:nvContentPartPr>
            <p14:xfrm>
              <a:off x="3327111" y="2560504"/>
              <a:ext cx="600840" cy="16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9B13A7C-F1E8-DB1B-EA6A-A6BD161E74A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91471" y="2524864"/>
                <a:ext cx="67248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68DDF62-3138-55E4-86D2-5DFDEFE822BE}"/>
                  </a:ext>
                </a:extLst>
              </p14:cNvPr>
              <p14:cNvContentPartPr/>
              <p14:nvPr/>
            </p14:nvContentPartPr>
            <p14:xfrm>
              <a:off x="1977041" y="2450344"/>
              <a:ext cx="194760" cy="9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68DDF62-3138-55E4-86D2-5DFDEFE822B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941041" y="2414704"/>
                <a:ext cx="266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77B699AB-0C70-9715-F4A3-67F4D5211C43}"/>
                  </a:ext>
                </a:extLst>
              </p14:cNvPr>
              <p14:cNvContentPartPr/>
              <p14:nvPr/>
            </p14:nvContentPartPr>
            <p14:xfrm>
              <a:off x="1761076" y="2528747"/>
              <a:ext cx="200160" cy="19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77B699AB-0C70-9715-F4A3-67F4D5211C4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752076" y="2519747"/>
                <a:ext cx="21780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4BFE3AA-9FFC-8500-4B07-1C89D8D51E90}"/>
                  </a:ext>
                </a:extLst>
              </p14:cNvPr>
              <p14:cNvContentPartPr/>
              <p14:nvPr/>
            </p14:nvContentPartPr>
            <p14:xfrm>
              <a:off x="6925636" y="2545667"/>
              <a:ext cx="360" cy="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4BFE3AA-9FFC-8500-4B07-1C89D8D51E9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16636" y="253666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AD10F09-0F2C-2371-E4B5-51C73C9F5020}"/>
                  </a:ext>
                </a:extLst>
              </p14:cNvPr>
              <p14:cNvContentPartPr/>
              <p14:nvPr/>
            </p14:nvContentPartPr>
            <p14:xfrm>
              <a:off x="6947956" y="2517227"/>
              <a:ext cx="22608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AD10F09-0F2C-2371-E4B5-51C73C9F5020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39316" y="2508227"/>
                <a:ext cx="2437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C52C661-CF0B-242F-9564-F71CBB59E7DC}"/>
                  </a:ext>
                </a:extLst>
              </p14:cNvPr>
              <p14:cNvContentPartPr/>
              <p14:nvPr/>
            </p14:nvContentPartPr>
            <p14:xfrm>
              <a:off x="5339476" y="2511467"/>
              <a:ext cx="189360" cy="126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C52C661-CF0B-242F-9564-F71CBB59E7D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30836" y="2502827"/>
                <a:ext cx="2070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F8C585D-3DE8-191A-39FC-6C4029CF5887}"/>
                  </a:ext>
                </a:extLst>
              </p14:cNvPr>
              <p14:cNvContentPartPr/>
              <p14:nvPr/>
            </p14:nvContentPartPr>
            <p14:xfrm>
              <a:off x="3318796" y="2511107"/>
              <a:ext cx="228960" cy="11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F8C585D-3DE8-191A-39FC-6C4029CF588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309796" y="2502467"/>
                <a:ext cx="24660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3DE56F4-946A-C04C-3C78-BCA12765B762}"/>
                  </a:ext>
                </a:extLst>
              </p14:cNvPr>
              <p14:cNvContentPartPr/>
              <p14:nvPr/>
            </p14:nvContentPartPr>
            <p14:xfrm>
              <a:off x="1358124" y="2492495"/>
              <a:ext cx="1035720" cy="5288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3DE56F4-946A-C04C-3C78-BCA12765B76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49484" y="2483495"/>
                <a:ext cx="1053360" cy="54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45BEFE9-920A-05BB-5B09-C0567406DDDC}"/>
                  </a:ext>
                </a:extLst>
              </p14:cNvPr>
              <p14:cNvContentPartPr/>
              <p14:nvPr/>
            </p14:nvContentPartPr>
            <p14:xfrm>
              <a:off x="5292924" y="2520935"/>
              <a:ext cx="961560" cy="6116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45BEFE9-920A-05BB-5B09-C0567406DDD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283924" y="2512295"/>
                <a:ext cx="979200" cy="629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375076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6790410" y="643467"/>
            <a:ext cx="422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91A9EF-DD82-CF00-4234-54B2E6F9F807}"/>
                  </a:ext>
                </a:extLst>
              </p14:cNvPr>
              <p14:cNvContentPartPr/>
              <p14:nvPr/>
            </p14:nvContentPartPr>
            <p14:xfrm>
              <a:off x="2464121" y="2277544"/>
              <a:ext cx="15948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91A9EF-DD82-CF00-4234-54B2E6F9F8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28121" y="2241544"/>
                <a:ext cx="231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BB90186-FF87-2BC5-ADB5-E30A95B59BA2}"/>
                  </a:ext>
                </a:extLst>
              </p14:cNvPr>
              <p14:cNvContentPartPr/>
              <p14:nvPr/>
            </p14:nvContentPartPr>
            <p14:xfrm>
              <a:off x="4228841" y="2290144"/>
              <a:ext cx="21168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BB90186-FF87-2BC5-ADB5-E30A95B59BA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3201" y="2254144"/>
                <a:ext cx="2833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FC5CDEAF-CA39-C037-A769-829A13ACDEA3}"/>
              </a:ext>
            </a:extLst>
          </p:cNvPr>
          <p:cNvGrpSpPr/>
          <p:nvPr/>
        </p:nvGrpSpPr>
        <p:grpSpPr>
          <a:xfrm>
            <a:off x="3941561" y="2392384"/>
            <a:ext cx="680040" cy="134280"/>
            <a:chOff x="3941561" y="2392384"/>
            <a:chExt cx="680040" cy="13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7B42B59-5B24-49A7-15FE-20B744000E6D}"/>
                    </a:ext>
                  </a:extLst>
                </p14:cNvPr>
                <p14:cNvContentPartPr/>
                <p14:nvPr/>
              </p14:nvContentPartPr>
              <p14:xfrm>
                <a:off x="3999521" y="2392384"/>
                <a:ext cx="622080" cy="234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7B42B59-5B24-49A7-15FE-20B744000E6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63521" y="2356384"/>
                  <a:ext cx="6937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A0E1CD6-55C1-A13A-7904-6D3BA5F8EB57}"/>
                    </a:ext>
                  </a:extLst>
                </p14:cNvPr>
                <p14:cNvContentPartPr/>
                <p14:nvPr/>
              </p14:nvContentPartPr>
              <p14:xfrm>
                <a:off x="3941561" y="2474824"/>
                <a:ext cx="273600" cy="5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A0E1CD6-55C1-A13A-7904-6D3BA5F8EB5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05921" y="2438824"/>
                  <a:ext cx="34524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125A0A6-D2F0-AD82-A99B-89768D1F6ED4}"/>
                  </a:ext>
                </a:extLst>
              </p14:cNvPr>
              <p14:cNvContentPartPr/>
              <p14:nvPr/>
            </p14:nvContentPartPr>
            <p14:xfrm>
              <a:off x="7993545" y="2395624"/>
              <a:ext cx="1360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125A0A6-D2F0-AD82-A99B-89768D1F6ED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57905" y="2359984"/>
                <a:ext cx="207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32B7DD2A-7B77-63BE-854A-8E1453A0BDE8}"/>
                  </a:ext>
                </a:extLst>
              </p14:cNvPr>
              <p14:cNvContentPartPr/>
              <p14:nvPr/>
            </p14:nvContentPartPr>
            <p14:xfrm>
              <a:off x="9983985" y="2405704"/>
              <a:ext cx="1792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32B7DD2A-7B77-63BE-854A-8E1453A0BDE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47985" y="2370064"/>
                <a:ext cx="2509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001A4E8-ABED-9BEC-F2C3-B97F2ED5387B}"/>
              </a:ext>
            </a:extLst>
          </p:cNvPr>
          <p:cNvGrpSpPr/>
          <p:nvPr/>
        </p:nvGrpSpPr>
        <p:grpSpPr>
          <a:xfrm>
            <a:off x="9667185" y="2515864"/>
            <a:ext cx="759600" cy="105120"/>
            <a:chOff x="9667185" y="2515864"/>
            <a:chExt cx="759600" cy="10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977ED16-3EEA-C3CA-8DF3-98F653EB13E4}"/>
                    </a:ext>
                  </a:extLst>
                </p14:cNvPr>
                <p14:cNvContentPartPr/>
                <p14:nvPr/>
              </p14:nvContentPartPr>
              <p14:xfrm>
                <a:off x="9667185" y="2515864"/>
                <a:ext cx="759600" cy="288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977ED16-3EEA-C3CA-8DF3-98F653EB13E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31185" y="2479864"/>
                  <a:ext cx="83124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3189861-481E-19E8-68CE-DF6BAAC9845F}"/>
                    </a:ext>
                  </a:extLst>
                </p14:cNvPr>
                <p14:cNvContentPartPr/>
                <p14:nvPr/>
              </p14:nvContentPartPr>
              <p14:xfrm>
                <a:off x="9669705" y="2606944"/>
                <a:ext cx="403200" cy="140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3189861-481E-19E8-68CE-DF6BAAC984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33705" y="2571304"/>
                  <a:ext cx="474840" cy="8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37AA37-CBFC-FA6D-E6EB-30AAD06AEC0A}"/>
                  </a:ext>
                </a:extLst>
              </p14:cNvPr>
              <p14:cNvContentPartPr/>
              <p14:nvPr/>
            </p14:nvContentPartPr>
            <p14:xfrm>
              <a:off x="2263276" y="2347307"/>
              <a:ext cx="160560" cy="118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37AA37-CBFC-FA6D-E6EB-30AAD06AEC0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54636" y="2338667"/>
                <a:ext cx="17820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95ECF78-D686-8D3F-3FF0-17A8F190AE04}"/>
                  </a:ext>
                </a:extLst>
              </p14:cNvPr>
              <p14:cNvContentPartPr/>
              <p14:nvPr/>
            </p14:nvContentPartPr>
            <p14:xfrm>
              <a:off x="3973636" y="2336507"/>
              <a:ext cx="225720" cy="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95ECF78-D686-8D3F-3FF0-17A8F190AE0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64636" y="2327867"/>
                <a:ext cx="2433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19E67F2-1575-65C3-A307-C9439ED84CDE}"/>
                  </a:ext>
                </a:extLst>
              </p14:cNvPr>
              <p14:cNvContentPartPr/>
              <p14:nvPr/>
            </p14:nvContentPartPr>
            <p14:xfrm>
              <a:off x="7749676" y="2454587"/>
              <a:ext cx="206280" cy="144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19E67F2-1575-65C3-A307-C9439ED84CD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41036" y="2445947"/>
                <a:ext cx="223920" cy="3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DD8CE3BC-C0A4-DC24-DECA-B2E3FA42D006}"/>
                  </a:ext>
                </a:extLst>
              </p14:cNvPr>
              <p14:cNvContentPartPr/>
              <p14:nvPr/>
            </p14:nvContentPartPr>
            <p14:xfrm>
              <a:off x="9618076" y="2453867"/>
              <a:ext cx="324720" cy="183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DD8CE3BC-C0A4-DC24-DECA-B2E3FA42D00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609076" y="2445227"/>
                <a:ext cx="34236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29348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r="-2" b="11465"/>
          <a:stretch>
            <a:fillRect/>
          </a:stretch>
        </p:blipFill>
        <p:spPr bwMode="white">
          <a:xfrm>
            <a:off x="6675158" y="643467"/>
            <a:ext cx="4452032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4AA9C6-AB10-DE4B-65FA-D4AD316321BA}"/>
                  </a:ext>
                </a:extLst>
              </p14:cNvPr>
              <p14:cNvContentPartPr/>
              <p14:nvPr/>
            </p14:nvContentPartPr>
            <p14:xfrm>
              <a:off x="7980761" y="2496064"/>
              <a:ext cx="1818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4AA9C6-AB10-DE4B-65FA-D4AD316321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5121" y="2460424"/>
                <a:ext cx="253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0C3E29-8EC0-1D4A-0E4C-EAC5B9201840}"/>
                  </a:ext>
                </a:extLst>
              </p14:cNvPr>
              <p14:cNvContentPartPr/>
              <p14:nvPr/>
            </p14:nvContentPartPr>
            <p14:xfrm>
              <a:off x="9913961" y="2495704"/>
              <a:ext cx="293400" cy="18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0C3E29-8EC0-1D4A-0E4C-EAC5B92018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877961" y="2460064"/>
                <a:ext cx="36504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12C11A9-77AF-915C-65AF-63EE430B0863}"/>
                  </a:ext>
                </a:extLst>
              </p14:cNvPr>
              <p14:cNvContentPartPr/>
              <p14:nvPr/>
            </p14:nvContentPartPr>
            <p14:xfrm>
              <a:off x="9707321" y="2624224"/>
              <a:ext cx="850320" cy="241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12C11A9-77AF-915C-65AF-63EE430B086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671321" y="2588224"/>
                <a:ext cx="921960" cy="9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82C7FAF-DE4C-721F-E244-E98B4FE7086E}"/>
                  </a:ext>
                </a:extLst>
              </p14:cNvPr>
              <p14:cNvContentPartPr/>
              <p14:nvPr/>
            </p14:nvContentPartPr>
            <p14:xfrm>
              <a:off x="9709121" y="2711704"/>
              <a:ext cx="327240" cy="1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82C7FAF-DE4C-721F-E244-E98B4FE7086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673481" y="2675704"/>
                <a:ext cx="3988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16901A8D-2659-F651-888B-88152C22FB41}"/>
                  </a:ext>
                </a:extLst>
              </p14:cNvPr>
              <p14:cNvContentPartPr/>
              <p14:nvPr/>
            </p14:nvContentPartPr>
            <p14:xfrm>
              <a:off x="9695081" y="2806024"/>
              <a:ext cx="267840" cy="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16901A8D-2659-F651-888B-88152C22FB4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659441" y="2770384"/>
                <a:ext cx="33948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6101931-2F3D-0C0F-B143-E67CDADCBBD0}"/>
                  </a:ext>
                </a:extLst>
              </p14:cNvPr>
              <p14:cNvContentPartPr/>
              <p14:nvPr/>
            </p14:nvContentPartPr>
            <p14:xfrm>
              <a:off x="4223309" y="2278984"/>
              <a:ext cx="1454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6101931-2F3D-0C0F-B143-E67CDADCBBD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87309" y="2243344"/>
                <a:ext cx="217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B47112A-5EBD-1BE9-938B-4CBBB1A1BF76}"/>
                  </a:ext>
                </a:extLst>
              </p14:cNvPr>
              <p14:cNvContentPartPr/>
              <p14:nvPr/>
            </p14:nvContentPartPr>
            <p14:xfrm>
              <a:off x="4015949" y="2414704"/>
              <a:ext cx="515880" cy="82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B47112A-5EBD-1BE9-938B-4CBBB1A1BF7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80309" y="2379064"/>
                <a:ext cx="58752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A6501CD-4667-0D1A-73A3-529AE68D139F}"/>
                  </a:ext>
                </a:extLst>
              </p14:cNvPr>
              <p14:cNvContentPartPr/>
              <p14:nvPr/>
            </p14:nvContentPartPr>
            <p14:xfrm>
              <a:off x="2544269" y="2282584"/>
              <a:ext cx="2289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A6501CD-4667-0D1A-73A3-529AE68D139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508629" y="2246584"/>
                <a:ext cx="300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85ABA8-B13C-77D2-BDF5-958AD70800BB}"/>
                  </a:ext>
                </a:extLst>
              </p14:cNvPr>
              <p14:cNvContentPartPr/>
              <p14:nvPr/>
            </p14:nvContentPartPr>
            <p14:xfrm>
              <a:off x="2217916" y="2336507"/>
              <a:ext cx="246960" cy="17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85ABA8-B13C-77D2-BDF5-958AD70800B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9276" y="2327507"/>
                <a:ext cx="2646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61220A2-D7E3-F778-151F-88DAF9E35B6E}"/>
                  </a:ext>
                </a:extLst>
              </p14:cNvPr>
              <p14:cNvContentPartPr/>
              <p14:nvPr/>
            </p14:nvContentPartPr>
            <p14:xfrm>
              <a:off x="3962116" y="2342267"/>
              <a:ext cx="228960" cy="115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61220A2-D7E3-F778-151F-88DAF9E35B6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53476" y="2333627"/>
                <a:ext cx="2466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01C3343-5D3C-017A-9776-742F89C0EA2E}"/>
                  </a:ext>
                </a:extLst>
              </p14:cNvPr>
              <p14:cNvContentPartPr/>
              <p14:nvPr/>
            </p14:nvContentPartPr>
            <p14:xfrm>
              <a:off x="7710076" y="2561867"/>
              <a:ext cx="234000" cy="100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01C3343-5D3C-017A-9776-742F89C0EA2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01436" y="2552867"/>
                <a:ext cx="2516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44120EF-8EB8-0757-58A0-287A69DA4AFD}"/>
                  </a:ext>
                </a:extLst>
              </p14:cNvPr>
              <p14:cNvContentPartPr/>
              <p14:nvPr/>
            </p14:nvContentPartPr>
            <p14:xfrm>
              <a:off x="9685756" y="2550707"/>
              <a:ext cx="225720" cy="126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44120EF-8EB8-0757-58A0-287A69DA4AF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677116" y="2541707"/>
                <a:ext cx="243360" cy="3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31671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E1B9B76-DC4E-9CC4-354F-FA7E96C6EF2E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4697" r="565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l="4617" r="645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A69EE3D-E8A7-3CD7-1F8A-AA9190135B09}"/>
                  </a:ext>
                </a:extLst>
              </p14:cNvPr>
              <p14:cNvContentPartPr/>
              <p14:nvPr/>
            </p14:nvContentPartPr>
            <p14:xfrm>
              <a:off x="1843709" y="2458624"/>
              <a:ext cx="189720" cy="46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A69EE3D-E8A7-3CD7-1F8A-AA9190135B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08069" y="2422624"/>
                <a:ext cx="2613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F846DFE-56F9-6DFA-45F8-33297F462DE2}"/>
                  </a:ext>
                </a:extLst>
              </p14:cNvPr>
              <p14:cNvContentPartPr/>
              <p14:nvPr/>
            </p14:nvContentPartPr>
            <p14:xfrm>
              <a:off x="3528149" y="2453944"/>
              <a:ext cx="232200" cy="7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F846DFE-56F9-6DFA-45F8-33297F462D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92509" y="2418304"/>
                <a:ext cx="30384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0E4C1C1B-30CD-8D34-09C3-75BB1B3C1C5D}"/>
              </a:ext>
            </a:extLst>
          </p:cNvPr>
          <p:cNvGrpSpPr/>
          <p:nvPr/>
        </p:nvGrpSpPr>
        <p:grpSpPr>
          <a:xfrm>
            <a:off x="3277229" y="2569504"/>
            <a:ext cx="631080" cy="69120"/>
            <a:chOff x="3277229" y="2569504"/>
            <a:chExt cx="631080" cy="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012BF901-81E8-DF52-D4B5-165D9DC7ACC6}"/>
                    </a:ext>
                  </a:extLst>
                </p14:cNvPr>
                <p14:cNvContentPartPr/>
                <p14:nvPr/>
              </p14:nvContentPartPr>
              <p14:xfrm>
                <a:off x="3278669" y="2569504"/>
                <a:ext cx="629640" cy="4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012BF901-81E8-DF52-D4B5-165D9DC7AC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42669" y="2533864"/>
                  <a:ext cx="70128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FD4FE51-0BA9-7109-08A9-62B1DC0CB8EA}"/>
                    </a:ext>
                  </a:extLst>
                </p14:cNvPr>
                <p14:cNvContentPartPr/>
                <p14:nvPr/>
              </p14:nvContentPartPr>
              <p14:xfrm>
                <a:off x="3277229" y="2638264"/>
                <a:ext cx="172440" cy="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FD4FE51-0BA9-7109-08A9-62B1DC0CB8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41229" y="2602624"/>
                  <a:ext cx="24408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95F7664-3BAC-A4D8-A766-EE2B377214D9}"/>
                  </a:ext>
                </a:extLst>
              </p14:cNvPr>
              <p14:cNvContentPartPr/>
              <p14:nvPr/>
            </p14:nvContentPartPr>
            <p14:xfrm>
              <a:off x="5536001" y="2466176"/>
              <a:ext cx="1227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95F7664-3BAC-A4D8-A766-EE2B377214D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00361" y="2430176"/>
                <a:ext cx="194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3CB5395-F57E-6D75-BC14-D89EE638CBC5}"/>
                  </a:ext>
                </a:extLst>
              </p14:cNvPr>
              <p14:cNvContentPartPr/>
              <p14:nvPr/>
            </p14:nvContentPartPr>
            <p14:xfrm>
              <a:off x="7180481" y="2469056"/>
              <a:ext cx="21168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3CB5395-F57E-6D75-BC14-D89EE638CB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44481" y="2433056"/>
                <a:ext cx="2833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20C636B-1F29-3F24-F032-1C73F6109BE2}"/>
              </a:ext>
            </a:extLst>
          </p:cNvPr>
          <p:cNvGrpSpPr/>
          <p:nvPr/>
        </p:nvGrpSpPr>
        <p:grpSpPr>
          <a:xfrm>
            <a:off x="6961961" y="2575976"/>
            <a:ext cx="625680" cy="77400"/>
            <a:chOff x="6961961" y="2575976"/>
            <a:chExt cx="625680" cy="7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E39979E-F31D-FD56-EF70-D602BA87EF3E}"/>
                    </a:ext>
                  </a:extLst>
                </p14:cNvPr>
                <p14:cNvContentPartPr/>
                <p14:nvPr/>
              </p14:nvContentPartPr>
              <p14:xfrm>
                <a:off x="6961961" y="2575976"/>
                <a:ext cx="625680" cy="11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E39979E-F31D-FD56-EF70-D602BA87EF3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25961" y="2540336"/>
                  <a:ext cx="6973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05E5718-680D-03EE-E9D2-C7BBE04AC678}"/>
                    </a:ext>
                  </a:extLst>
                </p14:cNvPr>
                <p14:cNvContentPartPr/>
                <p14:nvPr/>
              </p14:nvContentPartPr>
              <p14:xfrm>
                <a:off x="6968081" y="2649416"/>
                <a:ext cx="219600" cy="3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05E5718-680D-03EE-E9D2-C7BBE04AC67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32441" y="2613416"/>
                  <a:ext cx="29124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6DEE77C-15CA-706F-6F12-1B81A8307AEC}"/>
                  </a:ext>
                </a:extLst>
              </p14:cNvPr>
              <p14:cNvContentPartPr/>
              <p14:nvPr/>
            </p14:nvContentPartPr>
            <p14:xfrm>
              <a:off x="1603036" y="2522987"/>
              <a:ext cx="199440" cy="3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6DEE77C-15CA-706F-6F12-1B81A8307AE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594036" y="2513987"/>
                <a:ext cx="2170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DEB2928-7F64-9370-EFAE-A2CDB8C7CB59}"/>
                  </a:ext>
                </a:extLst>
              </p14:cNvPr>
              <p14:cNvContentPartPr/>
              <p14:nvPr/>
            </p14:nvContentPartPr>
            <p14:xfrm>
              <a:off x="3250756" y="2499947"/>
              <a:ext cx="197640" cy="11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DEB2928-7F64-9370-EFAE-A2CDB8C7CB5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42116" y="2491307"/>
                <a:ext cx="2152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15A3618-0480-3333-2DE6-9E2B8033CCE0}"/>
                  </a:ext>
                </a:extLst>
              </p14:cNvPr>
              <p14:cNvContentPartPr/>
              <p14:nvPr/>
            </p14:nvContentPartPr>
            <p14:xfrm>
              <a:off x="5361796" y="2511107"/>
              <a:ext cx="125280" cy="11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15A3618-0480-3333-2DE6-9E2B8033CCE0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53156" y="2502467"/>
                <a:ext cx="1429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A3642D23-8D07-9F4F-1E5C-E3C2F148460F}"/>
                  </a:ext>
                </a:extLst>
              </p14:cNvPr>
              <p14:cNvContentPartPr/>
              <p14:nvPr/>
            </p14:nvContentPartPr>
            <p14:xfrm>
              <a:off x="6863356" y="2494187"/>
              <a:ext cx="291240" cy="20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A3642D23-8D07-9F4F-1E5C-E3C2F148460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54716" y="2485187"/>
                <a:ext cx="308880" cy="3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3719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A close-up of a document&#10;&#10;AI-generated content may be incorrect.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1180060" y="643466"/>
            <a:ext cx="422152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1EE4A56-4834-B772-702E-E601BFABEBA8}"/>
                  </a:ext>
                </a:extLst>
              </p14:cNvPr>
              <p14:cNvContentPartPr/>
              <p14:nvPr/>
            </p14:nvContentPartPr>
            <p14:xfrm>
              <a:off x="2453874" y="2398276"/>
              <a:ext cx="1404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1EE4A56-4834-B772-702E-E601BFABEBA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18234" y="2362636"/>
                <a:ext cx="212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AA7327B-2FA9-2FE4-BCC6-7DFB969378D1}"/>
                  </a:ext>
                </a:extLst>
              </p14:cNvPr>
              <p14:cNvContentPartPr/>
              <p14:nvPr/>
            </p14:nvContentPartPr>
            <p14:xfrm>
              <a:off x="4334874" y="2398636"/>
              <a:ext cx="201600" cy="75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AA7327B-2FA9-2FE4-BCC6-7DFB969378D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99234" y="2362636"/>
                <a:ext cx="273240" cy="7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FBFB6B9-91F8-3E3B-F0D8-A79147784844}"/>
              </a:ext>
            </a:extLst>
          </p:cNvPr>
          <p:cNvGrpSpPr/>
          <p:nvPr/>
        </p:nvGrpSpPr>
        <p:grpSpPr>
          <a:xfrm>
            <a:off x="4060914" y="2528236"/>
            <a:ext cx="688320" cy="87120"/>
            <a:chOff x="4060914" y="2528236"/>
            <a:chExt cx="688320" cy="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16885FB-5BEF-0213-5BE8-707765054C3E}"/>
                    </a:ext>
                  </a:extLst>
                </p14:cNvPr>
                <p14:cNvContentPartPr/>
                <p14:nvPr/>
              </p14:nvContentPartPr>
              <p14:xfrm>
                <a:off x="4060914" y="2528236"/>
                <a:ext cx="688320" cy="108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16885FB-5BEF-0213-5BE8-707765054C3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025274" y="2492236"/>
                  <a:ext cx="7599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A64AD3F-7868-7D8E-16B7-30506E402BBA}"/>
                    </a:ext>
                  </a:extLst>
                </p14:cNvPr>
                <p14:cNvContentPartPr/>
                <p14:nvPr/>
              </p14:nvContentPartPr>
              <p14:xfrm>
                <a:off x="4063074" y="2611756"/>
                <a:ext cx="175320" cy="3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A64AD3F-7868-7D8E-16B7-30506E402BB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027434" y="2575756"/>
                  <a:ext cx="24696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4EBB9F94-88D8-E91C-7071-40F5D86D919D}"/>
                  </a:ext>
                </a:extLst>
              </p14:cNvPr>
              <p14:cNvContentPartPr/>
              <p14:nvPr/>
            </p14:nvContentPartPr>
            <p14:xfrm>
              <a:off x="8027113" y="2288292"/>
              <a:ext cx="74160" cy="1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4EBB9F94-88D8-E91C-7071-40F5D86D919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91473" y="2252292"/>
                <a:ext cx="1458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C09D03B-2FDA-A73C-26A9-EA924CD8CD15}"/>
                  </a:ext>
                </a:extLst>
              </p14:cNvPr>
              <p14:cNvContentPartPr/>
              <p14:nvPr/>
            </p14:nvContentPartPr>
            <p14:xfrm>
              <a:off x="9926473" y="2284332"/>
              <a:ext cx="1321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C09D03B-2FDA-A73C-26A9-EA924CD8CD1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90473" y="2248692"/>
                <a:ext cx="2037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312C64E-0CC3-295C-B4C7-9F0EA39CBB81}"/>
              </a:ext>
            </a:extLst>
          </p:cNvPr>
          <p:cNvGrpSpPr/>
          <p:nvPr/>
        </p:nvGrpSpPr>
        <p:grpSpPr>
          <a:xfrm>
            <a:off x="9614713" y="2396292"/>
            <a:ext cx="732960" cy="160560"/>
            <a:chOff x="9614713" y="2396292"/>
            <a:chExt cx="732960" cy="16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0F20634D-0FAB-7922-8E16-92BB71EF6334}"/>
                    </a:ext>
                  </a:extLst>
                </p14:cNvPr>
                <p14:cNvContentPartPr/>
                <p14:nvPr/>
              </p14:nvContentPartPr>
              <p14:xfrm>
                <a:off x="9614713" y="2396292"/>
                <a:ext cx="673920" cy="176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0F20634D-0FAB-7922-8E16-92BB71EF633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78713" y="2360292"/>
                  <a:ext cx="7455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1E97E43-794E-9B21-5489-3FFF57D8195F}"/>
                    </a:ext>
                  </a:extLst>
                </p14:cNvPr>
                <p14:cNvContentPartPr/>
                <p14:nvPr/>
              </p14:nvContentPartPr>
              <p14:xfrm>
                <a:off x="9623353" y="2464692"/>
                <a:ext cx="724320" cy="29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1E97E43-794E-9B21-5489-3FFF57D8195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87353" y="2428692"/>
                  <a:ext cx="7959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CB4725D-56CB-2A02-C422-F523839D8A6F}"/>
                    </a:ext>
                  </a:extLst>
                </p14:cNvPr>
                <p14:cNvContentPartPr/>
                <p14:nvPr/>
              </p14:nvContentPartPr>
              <p14:xfrm>
                <a:off x="9630553" y="2555052"/>
                <a:ext cx="301320" cy="18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CB4725D-56CB-2A02-C422-F523839D8A6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94553" y="2519052"/>
                  <a:ext cx="372960" cy="73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6155635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FDE76A6-9E69-980A-35F7-42971FEFD993}"/>
              </a:ext>
            </a:extLst>
          </p:cNvPr>
          <p:cNvSpPr txBox="1">
            <a:spLocks/>
          </p:cNvSpPr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/>
              <a:t>TJETER PERSON KA FIRMOSUR PER VOTUESIN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A close-up of a document&#10;&#10;AI-generated content may be incorrect.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545237" y="1032947"/>
            <a:ext cx="3685032" cy="4863061"/>
          </a:xfrm>
          <a:prstGeom prst="rect">
            <a:avLst/>
          </a:prstGeom>
        </p:spPr>
      </p:pic>
      <p:pic>
        <p:nvPicPr>
          <p:cNvPr id="2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4457706" y="1032946"/>
            <a:ext cx="3685032" cy="4863061"/>
          </a:xfrm>
          <a:prstGeom prst="rect">
            <a:avLst/>
          </a:prstGeom>
        </p:spPr>
      </p:pic>
      <p:sp>
        <p:nvSpPr>
          <p:cNvPr id="51" name="Rectangle 50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B5D69CB-1C0C-B687-BA56-5F34B27B3615}"/>
                  </a:ext>
                </a:extLst>
              </p14:cNvPr>
              <p14:cNvContentPartPr/>
              <p14:nvPr/>
            </p14:nvContentPartPr>
            <p14:xfrm>
              <a:off x="5542103" y="2563332"/>
              <a:ext cx="56520" cy="1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B5D69CB-1C0C-B687-BA56-5F34B27B361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6103" y="2527332"/>
                <a:ext cx="1281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B8F99CEB-E7F1-0102-3572-A788B0077559}"/>
                  </a:ext>
                </a:extLst>
              </p14:cNvPr>
              <p14:cNvContentPartPr/>
              <p14:nvPr/>
            </p14:nvContentPartPr>
            <p14:xfrm>
              <a:off x="7194143" y="2553252"/>
              <a:ext cx="177840" cy="17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B8F99CEB-E7F1-0102-3572-A788B007755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58503" y="2517612"/>
                <a:ext cx="249480" cy="88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9D00C98D-B161-97CE-F427-128AF510CEFA}"/>
              </a:ext>
            </a:extLst>
          </p:cNvPr>
          <p:cNvGrpSpPr/>
          <p:nvPr/>
        </p:nvGrpSpPr>
        <p:grpSpPr>
          <a:xfrm>
            <a:off x="6952223" y="2690772"/>
            <a:ext cx="587880" cy="77400"/>
            <a:chOff x="6952223" y="2690772"/>
            <a:chExt cx="587880" cy="7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B8E47A3-D3D0-B92C-D295-24C7CD3FA15F}"/>
                    </a:ext>
                  </a:extLst>
                </p14:cNvPr>
                <p14:cNvContentPartPr/>
                <p14:nvPr/>
              </p14:nvContentPartPr>
              <p14:xfrm>
                <a:off x="6952223" y="2690772"/>
                <a:ext cx="587880" cy="151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B8E47A3-D3D0-B92C-D295-24C7CD3FA15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16583" y="2654772"/>
                  <a:ext cx="65952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397032D7-7B3A-E5E1-4412-2D59284BB3F8}"/>
                    </a:ext>
                  </a:extLst>
                </p14:cNvPr>
                <p14:cNvContentPartPr/>
                <p14:nvPr/>
              </p14:nvContentPartPr>
              <p14:xfrm>
                <a:off x="6975623" y="2753772"/>
                <a:ext cx="384120" cy="14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397032D7-7B3A-E5E1-4412-2D59284BB3F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39983" y="2718132"/>
                  <a:ext cx="455760" cy="86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FD5CF79-E8F9-D024-BDC0-F7CE56FF7AB5}"/>
                  </a:ext>
                </a:extLst>
              </p14:cNvPr>
              <p14:cNvContentPartPr/>
              <p14:nvPr/>
            </p14:nvContentPartPr>
            <p14:xfrm>
              <a:off x="1621519" y="2572692"/>
              <a:ext cx="156960" cy="5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FD5CF79-E8F9-D024-BDC0-F7CE56FF7AB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585879" y="2537052"/>
                <a:ext cx="2286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A49C5D2-CF5D-B55A-AC9A-872B28AAEFFF}"/>
                  </a:ext>
                </a:extLst>
              </p14:cNvPr>
              <p14:cNvContentPartPr/>
              <p14:nvPr/>
            </p14:nvContentPartPr>
            <p14:xfrm>
              <a:off x="3292639" y="2566212"/>
              <a:ext cx="2581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A49C5D2-CF5D-B55A-AC9A-872B28AAEFF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56639" y="2530572"/>
                <a:ext cx="329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8FEF30A-DD00-8906-F390-3F54FAFD9962}"/>
                  </a:ext>
                </a:extLst>
              </p14:cNvPr>
              <p14:cNvContentPartPr/>
              <p14:nvPr/>
            </p14:nvContentPartPr>
            <p14:xfrm>
              <a:off x="3057199" y="2690412"/>
              <a:ext cx="852120" cy="12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8FEF30A-DD00-8906-F390-3F54FAFD996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21199" y="2654772"/>
                <a:ext cx="92376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AEB2CC9-21D7-96E4-8C83-0B7820F6BA7C}"/>
                  </a:ext>
                </a:extLst>
              </p14:cNvPr>
              <p14:cNvContentPartPr/>
              <p14:nvPr/>
            </p14:nvContentPartPr>
            <p14:xfrm>
              <a:off x="3057559" y="2748372"/>
              <a:ext cx="244080" cy="3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AEB2CC9-21D7-96E4-8C83-0B7820F6BA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21919" y="2712732"/>
                <a:ext cx="3157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E8BFB080-94DA-F677-169D-2982EA7C4EA8}"/>
                  </a:ext>
                </a:extLst>
              </p14:cNvPr>
              <p14:cNvContentPartPr/>
              <p14:nvPr/>
            </p14:nvContentPartPr>
            <p14:xfrm>
              <a:off x="1376956" y="2648627"/>
              <a:ext cx="211320" cy="1008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E8BFB080-94DA-F677-169D-2982EA7C4EA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368316" y="2639987"/>
                <a:ext cx="22896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1B0F775-6DDE-9451-A4DA-5C102E40EB6E}"/>
                  </a:ext>
                </a:extLst>
              </p14:cNvPr>
              <p14:cNvContentPartPr/>
              <p14:nvPr/>
            </p14:nvContentPartPr>
            <p14:xfrm>
              <a:off x="2980036" y="2624507"/>
              <a:ext cx="227880" cy="3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1B0F775-6DDE-9451-A4DA-5C102E40EB6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971396" y="2615507"/>
                <a:ext cx="24552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80945E9-F79C-9906-5025-83D14B8C24F8}"/>
                  </a:ext>
                </a:extLst>
              </p14:cNvPr>
              <p14:cNvContentPartPr/>
              <p14:nvPr/>
            </p14:nvContentPartPr>
            <p14:xfrm>
              <a:off x="5327956" y="2618387"/>
              <a:ext cx="186480" cy="64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80945E9-F79C-9906-5025-83D14B8C24F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19316" y="2609747"/>
                <a:ext cx="2041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2B6603D-A596-B6EE-F482-45F6A613678D}"/>
                  </a:ext>
                </a:extLst>
              </p14:cNvPr>
              <p14:cNvContentPartPr/>
              <p14:nvPr/>
            </p14:nvContentPartPr>
            <p14:xfrm>
              <a:off x="6908356" y="2595707"/>
              <a:ext cx="279720" cy="237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2B6603D-A596-B6EE-F482-45F6A613678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899716" y="2586707"/>
                <a:ext cx="29736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069778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71CF3ED5-482C-26C7-0711-044E05BEF2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95579424"/>
              </p:ext>
            </p:extLst>
          </p:nvPr>
        </p:nvGraphicFramePr>
        <p:xfrm>
          <a:off x="1029261" y="2615979"/>
          <a:ext cx="10157420" cy="3834561"/>
        </p:xfrm>
        <a:graphic>
          <a:graphicData uri="http://schemas.openxmlformats.org/drawingml/2006/table">
            <a:tbl>
              <a:tblPr firstRow="1" bandRow="1">
                <a:noFill/>
                <a:tableStyleId>{5C22544A-7EE6-4342-B048-85BDC9FD1C3A}</a:tableStyleId>
              </a:tblPr>
              <a:tblGrid>
                <a:gridCol w="6397818">
                  <a:extLst>
                    <a:ext uri="{9D8B030D-6E8A-4147-A177-3AD203B41FA5}">
                      <a16:colId xmlns:a16="http://schemas.microsoft.com/office/drawing/2014/main" val="4116734367"/>
                    </a:ext>
                  </a:extLst>
                </a:gridCol>
                <a:gridCol w="2124386">
                  <a:extLst>
                    <a:ext uri="{9D8B030D-6E8A-4147-A177-3AD203B41FA5}">
                      <a16:colId xmlns:a16="http://schemas.microsoft.com/office/drawing/2014/main" val="2632209097"/>
                    </a:ext>
                  </a:extLst>
                </a:gridCol>
                <a:gridCol w="1635216">
                  <a:extLst>
                    <a:ext uri="{9D8B030D-6E8A-4147-A177-3AD203B41FA5}">
                      <a16:colId xmlns:a16="http://schemas.microsoft.com/office/drawing/2014/main" val="2419299759"/>
                    </a:ext>
                  </a:extLst>
                </a:gridCol>
              </a:tblGrid>
              <a:tr h="571560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b="1" u="none" strike="noStrike" cap="none" spc="3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1" i="0" u="none" strike="noStrike" cap="none" spc="30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18923" marT="394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cap="none" spc="30">
                          <a:solidFill>
                            <a:schemeClr val="tx1"/>
                          </a:solidFill>
                          <a:effectLst/>
                        </a:rPr>
                        <a:t>Numri</a:t>
                      </a:r>
                      <a:endParaRPr lang="en-US" sz="2800" b="1" i="0" u="none" strike="noStrike" cap="none" spc="3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18923" marT="394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b="1" u="none" strike="noStrike" cap="none" spc="30">
                          <a:solidFill>
                            <a:schemeClr val="tx1"/>
                          </a:solidFill>
                          <a:effectLst/>
                        </a:rPr>
                        <a:t>%</a:t>
                      </a:r>
                      <a:endParaRPr lang="en-US" sz="2800" b="1" i="0" u="none" strike="noStrike" cap="none" spc="3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18923" marT="39423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accent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6119026"/>
                  </a:ext>
                </a:extLst>
              </a:tr>
              <a:tr h="4454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Total fatura DHL shqyrtuar</a:t>
                      </a:r>
                      <a:endParaRPr lang="en-US" sz="28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353</a:t>
                      </a:r>
                      <a:endParaRPr lang="en-US" sz="28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8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5971629"/>
                  </a:ext>
                </a:extLst>
              </a:tr>
              <a:tr h="4454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Nuk I </a:t>
                      </a:r>
                      <a:r>
                        <a:rPr lang="en-US" sz="28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eshte</a:t>
                      </a:r>
                      <a:r>
                        <a:rPr lang="en-US" sz="2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dorezuar</a:t>
                      </a:r>
                      <a:r>
                        <a:rPr lang="en-US" sz="2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8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votuesit</a:t>
                      </a:r>
                      <a:endParaRPr lang="en-US" sz="2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25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7%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5474101"/>
                  </a:ext>
                </a:extLst>
              </a:tr>
              <a:tr h="4454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Nuk I eshte marre firma votuesit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0.85%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18708992"/>
                  </a:ext>
                </a:extLst>
              </a:tr>
              <a:tr h="4454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nb-NO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Kane firmosur persona te tjere</a:t>
                      </a:r>
                      <a:endParaRPr lang="nb-NO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73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21%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1953332"/>
                  </a:ext>
                </a:extLst>
              </a:tr>
              <a:tr h="4454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Viza ne vend te firmes</a:t>
                      </a:r>
                      <a:endParaRPr lang="fr-FR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10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3%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chemeClr val="accent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6149415"/>
                  </a:ext>
                </a:extLst>
              </a:tr>
              <a:tr h="4454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Fjongo ne vend te firmes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11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3%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94615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4874468"/>
                  </a:ext>
                </a:extLst>
              </a:tr>
              <a:tr h="445407"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fr-FR" sz="28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Shenja</a:t>
                      </a:r>
                      <a:r>
                        <a:rPr lang="fr-FR" sz="2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te </a:t>
                      </a:r>
                      <a:r>
                        <a:rPr lang="fr-FR" sz="28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tjera</a:t>
                      </a:r>
                      <a:r>
                        <a:rPr lang="fr-FR" sz="2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 ne vend te firmes</a:t>
                      </a:r>
                      <a:endParaRPr lang="fr-FR" sz="2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52</a:t>
                      </a:r>
                      <a:endParaRPr lang="en-US" sz="2800" b="0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28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15%</a:t>
                      </a:r>
                      <a:endParaRPr lang="en-US" sz="28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0" marR="39423" marT="39423" marB="0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175872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78743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 descr="A close-up of a document&#10;&#10;AI-generated content may be incorrect.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6790410" y="643467"/>
            <a:ext cx="422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700282A-6B74-1050-E30D-3AE0F88A8F03}"/>
                  </a:ext>
                </a:extLst>
              </p14:cNvPr>
              <p14:cNvContentPartPr/>
              <p14:nvPr/>
            </p14:nvContentPartPr>
            <p14:xfrm>
              <a:off x="2508199" y="2281452"/>
              <a:ext cx="166680" cy="9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700282A-6B74-1050-E30D-3AE0F88A8F0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2199" y="2245812"/>
                <a:ext cx="23832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ADC0E31-C2F1-919F-0A86-D944F2B5C472}"/>
                  </a:ext>
                </a:extLst>
              </p14:cNvPr>
              <p14:cNvContentPartPr/>
              <p14:nvPr/>
            </p14:nvContentPartPr>
            <p14:xfrm>
              <a:off x="4265359" y="2284692"/>
              <a:ext cx="288720" cy="72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ADC0E31-C2F1-919F-0A86-D944F2B5C4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9719" y="2249052"/>
                <a:ext cx="360360" cy="7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FEFA2FC-F449-4D2F-B4FE-57F5C0B71068}"/>
              </a:ext>
            </a:extLst>
          </p:cNvPr>
          <p:cNvGrpSpPr/>
          <p:nvPr/>
        </p:nvGrpSpPr>
        <p:grpSpPr>
          <a:xfrm>
            <a:off x="4005439" y="2411772"/>
            <a:ext cx="925200" cy="84240"/>
            <a:chOff x="4005439" y="2411772"/>
            <a:chExt cx="925200" cy="8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043E0E8-FD02-AC80-8272-73FD14575DC9}"/>
                    </a:ext>
                  </a:extLst>
                </p14:cNvPr>
                <p14:cNvContentPartPr/>
                <p14:nvPr/>
              </p14:nvContentPartPr>
              <p14:xfrm>
                <a:off x="4005439" y="2411772"/>
                <a:ext cx="925200" cy="151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043E0E8-FD02-AC80-8272-73FD14575DC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69799" y="2375772"/>
                  <a:ext cx="99684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2B3C045-BFE0-9D88-B45F-55DBA6FF6263}"/>
                    </a:ext>
                  </a:extLst>
                </p14:cNvPr>
                <p14:cNvContentPartPr/>
                <p14:nvPr/>
              </p14:nvContentPartPr>
              <p14:xfrm>
                <a:off x="4015879" y="2483052"/>
                <a:ext cx="522360" cy="129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2B3C045-BFE0-9D88-B45F-55DBA6FF626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79879" y="2447412"/>
                  <a:ext cx="594000" cy="8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518C18A-4B8F-289C-BC33-A261A4270A66}"/>
                  </a:ext>
                </a:extLst>
              </p14:cNvPr>
              <p14:cNvContentPartPr/>
              <p14:nvPr/>
            </p14:nvContentPartPr>
            <p14:xfrm>
              <a:off x="8048037" y="2399163"/>
              <a:ext cx="155880" cy="5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518C18A-4B8F-289C-BC33-A261A4270A6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12037" y="2363523"/>
                <a:ext cx="2275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C4AA10D-22CD-D069-6957-248C0E879A9C}"/>
                  </a:ext>
                </a:extLst>
              </p14:cNvPr>
              <p14:cNvContentPartPr/>
              <p14:nvPr/>
            </p14:nvContentPartPr>
            <p14:xfrm>
              <a:off x="10096797" y="2406363"/>
              <a:ext cx="183240" cy="36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C4AA10D-22CD-D069-6957-248C0E879A9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61157" y="2370363"/>
                <a:ext cx="25488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A7E67729-D84A-EFD8-4102-BD08E926D044}"/>
                  </a:ext>
                </a:extLst>
              </p14:cNvPr>
              <p14:cNvContentPartPr/>
              <p14:nvPr/>
            </p14:nvContentPartPr>
            <p14:xfrm>
              <a:off x="9663357" y="2550363"/>
              <a:ext cx="599040" cy="19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A7E67729-D84A-EFD8-4102-BD08E926D04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627717" y="2514723"/>
                <a:ext cx="67068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C75B8CE-4264-0DB9-846F-34D88AF4BB84}"/>
                  </a:ext>
                </a:extLst>
              </p14:cNvPr>
              <p14:cNvContentPartPr/>
              <p14:nvPr/>
            </p14:nvContentPartPr>
            <p14:xfrm>
              <a:off x="2263276" y="2336507"/>
              <a:ext cx="231120" cy="18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C75B8CE-4264-0DB9-846F-34D88AF4BB8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54636" y="2327507"/>
                <a:ext cx="2487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85118E1-341B-6CD1-0CE6-356EA511F42D}"/>
                  </a:ext>
                </a:extLst>
              </p14:cNvPr>
              <p14:cNvContentPartPr/>
              <p14:nvPr/>
            </p14:nvContentPartPr>
            <p14:xfrm>
              <a:off x="3934036" y="2330747"/>
              <a:ext cx="301320" cy="64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85118E1-341B-6CD1-0CE6-356EA511F42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25396" y="2322107"/>
                <a:ext cx="31896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6454347-AB53-7D4C-EFE9-332F346D2807}"/>
                  </a:ext>
                </a:extLst>
              </p14:cNvPr>
              <p14:cNvContentPartPr/>
              <p14:nvPr/>
            </p14:nvContentPartPr>
            <p14:xfrm>
              <a:off x="7738156" y="2449547"/>
              <a:ext cx="223560" cy="90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6454347-AB53-7D4C-EFE9-332F346D280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729516" y="2440907"/>
                <a:ext cx="24120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ECD0CAC-4CB0-C8E3-5364-99C232AFB42A}"/>
                  </a:ext>
                </a:extLst>
              </p14:cNvPr>
              <p14:cNvContentPartPr/>
              <p14:nvPr/>
            </p14:nvContentPartPr>
            <p14:xfrm>
              <a:off x="9634996" y="2494547"/>
              <a:ext cx="406080" cy="11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ECD0CAC-4CB0-C8E3-5364-99C232AFB42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25996" y="2485547"/>
                <a:ext cx="42372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76EE100F-AD05-9B9A-15E3-1D77AC2E6FB0}"/>
                  </a:ext>
                </a:extLst>
              </p14:cNvPr>
              <p14:cNvContentPartPr/>
              <p14:nvPr/>
            </p14:nvContentPartPr>
            <p14:xfrm>
              <a:off x="1994964" y="2381615"/>
              <a:ext cx="1248480" cy="5205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76EE100F-AD05-9B9A-15E3-1D77AC2E6FB0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86324" y="2372975"/>
                <a:ext cx="1266120" cy="538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52966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799204-B495-9FD4-5364-C60EC087853E}"/>
                  </a:ext>
                </a:extLst>
              </p14:cNvPr>
              <p14:cNvContentPartPr/>
              <p14:nvPr/>
            </p14:nvContentPartPr>
            <p14:xfrm>
              <a:off x="9922557" y="2292603"/>
              <a:ext cx="158040" cy="6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799204-B495-9FD4-5364-C60EC08785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886557" y="2256963"/>
                <a:ext cx="2296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252FDB1-3F05-9CB1-0D42-5E77C11B040E}"/>
                  </a:ext>
                </a:extLst>
              </p14:cNvPr>
              <p14:cNvContentPartPr/>
              <p14:nvPr/>
            </p14:nvContentPartPr>
            <p14:xfrm>
              <a:off x="9598917" y="2417883"/>
              <a:ext cx="585720" cy="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252FDB1-3F05-9CB1-0D42-5E77C11B040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562917" y="2382243"/>
                <a:ext cx="65736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B75387F-6FB5-08B1-2AF6-A04811057CC7}"/>
                  </a:ext>
                </a:extLst>
              </p14:cNvPr>
              <p14:cNvContentPartPr/>
              <p14:nvPr/>
            </p14:nvContentPartPr>
            <p14:xfrm>
              <a:off x="8185917" y="2274243"/>
              <a:ext cx="147600" cy="140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B75387F-6FB5-08B1-2AF6-A04811057CC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49917" y="2238603"/>
                <a:ext cx="21924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D4891F0-9563-967F-48E8-3AEE436A43A0}"/>
                  </a:ext>
                </a:extLst>
              </p14:cNvPr>
              <p14:cNvContentPartPr/>
              <p14:nvPr/>
            </p14:nvContentPartPr>
            <p14:xfrm>
              <a:off x="2536665" y="2282865"/>
              <a:ext cx="180360" cy="36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D4891F0-9563-967F-48E8-3AEE436A43A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00665" y="2246865"/>
                <a:ext cx="25200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1C71511-123A-2701-49D3-FE4E58624560}"/>
                  </a:ext>
                </a:extLst>
              </p14:cNvPr>
              <p14:cNvContentPartPr/>
              <p14:nvPr/>
            </p14:nvContentPartPr>
            <p14:xfrm>
              <a:off x="4187625" y="2284665"/>
              <a:ext cx="213480" cy="57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1C71511-123A-2701-49D3-FE4E586245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51625" y="2249025"/>
                <a:ext cx="2851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B82F1EF-0C59-7F18-E52A-5A086D4D11E6}"/>
                  </a:ext>
                </a:extLst>
              </p14:cNvPr>
              <p14:cNvContentPartPr/>
              <p14:nvPr/>
            </p14:nvContentPartPr>
            <p14:xfrm>
              <a:off x="3998985" y="2404185"/>
              <a:ext cx="925920" cy="22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B82F1EF-0C59-7F18-E52A-5A086D4D11E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63345" y="2368545"/>
                <a:ext cx="99756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1330009-95D6-5D29-89B3-DEE8DAA867C6}"/>
                  </a:ext>
                </a:extLst>
              </p14:cNvPr>
              <p14:cNvContentPartPr/>
              <p14:nvPr/>
            </p14:nvContentPartPr>
            <p14:xfrm>
              <a:off x="4001865" y="2490945"/>
              <a:ext cx="2934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1330009-95D6-5D29-89B3-DEE8DAA867C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965865" y="2454945"/>
                <a:ext cx="365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3AD06C9-B1FD-3D2A-66D3-792050A00E08}"/>
                  </a:ext>
                </a:extLst>
              </p14:cNvPr>
              <p14:cNvContentPartPr/>
              <p14:nvPr/>
            </p14:nvContentPartPr>
            <p14:xfrm>
              <a:off x="2229436" y="2342267"/>
              <a:ext cx="312840" cy="61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3AD06C9-B1FD-3D2A-66D3-792050A00E0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20796" y="2333267"/>
                <a:ext cx="3304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32D0F44-F66B-F6BE-0C90-9B558E303EC7}"/>
                  </a:ext>
                </a:extLst>
              </p14:cNvPr>
              <p14:cNvContentPartPr/>
              <p14:nvPr/>
            </p14:nvContentPartPr>
            <p14:xfrm>
              <a:off x="4001716" y="2336507"/>
              <a:ext cx="12420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32D0F44-F66B-F6BE-0C90-9B558E303EC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92716" y="2327867"/>
                <a:ext cx="14184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E8D0D6-0B20-E405-9941-1BFC5ED73DB9}"/>
                  </a:ext>
                </a:extLst>
              </p14:cNvPr>
              <p14:cNvContentPartPr/>
              <p14:nvPr/>
            </p14:nvContentPartPr>
            <p14:xfrm>
              <a:off x="7851196" y="2353787"/>
              <a:ext cx="304560" cy="176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E8D0D6-0B20-E405-9941-1BFC5ED73DB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42556" y="2344787"/>
                <a:ext cx="3222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FF29ACD-72A1-78A4-33D7-7F554CDE3F4B}"/>
                  </a:ext>
                </a:extLst>
              </p14:cNvPr>
              <p14:cNvContentPartPr/>
              <p14:nvPr/>
            </p14:nvContentPartPr>
            <p14:xfrm>
              <a:off x="9583876" y="2336147"/>
              <a:ext cx="326520" cy="97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FF29ACD-72A1-78A4-33D7-7F554CDE3F4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75236" y="2327147"/>
                <a:ext cx="34416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88AAEB2-3494-4419-201B-70F56414F783}"/>
                  </a:ext>
                </a:extLst>
              </p14:cNvPr>
              <p14:cNvContentPartPr/>
              <p14:nvPr/>
            </p14:nvContentPartPr>
            <p14:xfrm>
              <a:off x="2125284" y="2327615"/>
              <a:ext cx="1108800" cy="5918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88AAEB2-3494-4419-201B-70F56414F78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16644" y="2318615"/>
                <a:ext cx="1126440" cy="609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81515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AE47195D-EC06-4298-8805-0F0D659976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E4122C-F1DC-E73E-ED3F-2D37DD1C856C}"/>
              </a:ext>
            </a:extLst>
          </p:cNvPr>
          <p:cNvSpPr txBox="1">
            <a:spLocks/>
          </p:cNvSpPr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/>
              <a:t>TJETER PERSON KA FIRMOSUR PER VOTUESIN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545237" y="860215"/>
            <a:ext cx="3685032" cy="520852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4457706" y="860214"/>
            <a:ext cx="3685032" cy="5208525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443CCF9-5A43-8BB6-8BC3-83D324296CA5}"/>
                  </a:ext>
                </a:extLst>
              </p14:cNvPr>
              <p14:cNvContentPartPr/>
              <p14:nvPr/>
            </p14:nvContentPartPr>
            <p14:xfrm>
              <a:off x="1575360" y="2399672"/>
              <a:ext cx="13428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443CCF9-5A43-8BB6-8BC3-83D324296CA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39360" y="2363672"/>
                <a:ext cx="205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1BB727B-58F6-D374-2A1B-34BE9D9BF015}"/>
                  </a:ext>
                </a:extLst>
              </p14:cNvPr>
              <p14:cNvContentPartPr/>
              <p14:nvPr/>
            </p14:nvContentPartPr>
            <p14:xfrm>
              <a:off x="3277440" y="2398592"/>
              <a:ext cx="204840" cy="18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1BB727B-58F6-D374-2A1B-34BE9D9BF0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41440" y="2362952"/>
                <a:ext cx="2764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94D83A3-6B7F-020D-C330-0A052EDC1A00}"/>
                  </a:ext>
                </a:extLst>
              </p14:cNvPr>
              <p14:cNvContentPartPr/>
              <p14:nvPr/>
            </p14:nvContentPartPr>
            <p14:xfrm>
              <a:off x="3067920" y="2516312"/>
              <a:ext cx="538560" cy="1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94D83A3-6B7F-020D-C330-0A052EDC1A0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31920" y="2480312"/>
                <a:ext cx="6102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A83E463-F781-4227-8C2C-C9DD48592935}"/>
                  </a:ext>
                </a:extLst>
              </p14:cNvPr>
              <p14:cNvContentPartPr/>
              <p14:nvPr/>
            </p14:nvContentPartPr>
            <p14:xfrm>
              <a:off x="5562325" y="2405792"/>
              <a:ext cx="11844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A83E463-F781-4227-8C2C-C9DD4859293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26685" y="2370152"/>
                <a:ext cx="1900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7F71EA2-DA99-D1E4-7ADC-5D8DBCBF72A4}"/>
                  </a:ext>
                </a:extLst>
              </p14:cNvPr>
              <p14:cNvContentPartPr/>
              <p14:nvPr/>
            </p14:nvContentPartPr>
            <p14:xfrm>
              <a:off x="7274485" y="2397152"/>
              <a:ext cx="23472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7F71EA2-DA99-D1E4-7ADC-5D8DBCBF72A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38845" y="2361512"/>
                <a:ext cx="306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F3B7400-F9B2-7CD0-AD16-A97908B584EA}"/>
                  </a:ext>
                </a:extLst>
              </p14:cNvPr>
              <p14:cNvContentPartPr/>
              <p14:nvPr/>
            </p14:nvContentPartPr>
            <p14:xfrm>
              <a:off x="6960565" y="2518472"/>
              <a:ext cx="470520" cy="6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F3B7400-F9B2-7CD0-AD16-A97908B584E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924925" y="2482832"/>
                <a:ext cx="54216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3311EC7-75D0-8A2F-3C88-BB0C6052EC48}"/>
                  </a:ext>
                </a:extLst>
              </p14:cNvPr>
              <p14:cNvContentPartPr/>
              <p14:nvPr/>
            </p14:nvContentPartPr>
            <p14:xfrm>
              <a:off x="1348876" y="2454947"/>
              <a:ext cx="198720" cy="122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3311EC7-75D0-8A2F-3C88-BB0C6052EC4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39876" y="2446307"/>
                <a:ext cx="216360" cy="2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D642750-9560-B677-02C7-F3835C5EE63E}"/>
              </a:ext>
            </a:extLst>
          </p:cNvPr>
          <p:cNvGrpSpPr/>
          <p:nvPr/>
        </p:nvGrpSpPr>
        <p:grpSpPr>
          <a:xfrm>
            <a:off x="3019636" y="2454947"/>
            <a:ext cx="180720" cy="28800"/>
            <a:chOff x="3019636" y="2454947"/>
            <a:chExt cx="180720" cy="2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5485A06-D6EF-4FCC-A878-123329392370}"/>
                    </a:ext>
                  </a:extLst>
                </p14:cNvPr>
                <p14:cNvContentPartPr/>
                <p14:nvPr/>
              </p14:nvContentPartPr>
              <p14:xfrm>
                <a:off x="3070396" y="2483387"/>
                <a:ext cx="360" cy="3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5485A06-D6EF-4FCC-A878-123329392370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061756" y="2474747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9A472FA-D5D8-3CC7-83C0-89489C5EB180}"/>
                    </a:ext>
                  </a:extLst>
                </p14:cNvPr>
                <p14:cNvContentPartPr/>
                <p14:nvPr/>
              </p14:nvContentPartPr>
              <p14:xfrm>
                <a:off x="3019636" y="2454947"/>
                <a:ext cx="180720" cy="3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9A472FA-D5D8-3CC7-83C0-89489C5EB18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10636" y="2446307"/>
                  <a:ext cx="198360" cy="18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22CA876-6848-1C29-5C1E-76C4D0174DC3}"/>
                  </a:ext>
                </a:extLst>
              </p14:cNvPr>
              <p14:cNvContentPartPr/>
              <p14:nvPr/>
            </p14:nvContentPartPr>
            <p14:xfrm>
              <a:off x="5316796" y="2449547"/>
              <a:ext cx="232200" cy="6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22CA876-6848-1C29-5C1E-76C4D0174DC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08156" y="2440907"/>
                <a:ext cx="24984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BE096D9-21B6-6B8B-3F76-A0760B321D7A}"/>
                  </a:ext>
                </a:extLst>
              </p14:cNvPr>
              <p14:cNvContentPartPr/>
              <p14:nvPr/>
            </p14:nvContentPartPr>
            <p14:xfrm>
              <a:off x="6970636" y="2449187"/>
              <a:ext cx="268560" cy="12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BE096D9-21B6-6B8B-3F76-A0760B321D7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961636" y="2440187"/>
                <a:ext cx="28620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AFA68386-51D2-396E-CA56-E160E73809F5}"/>
                  </a:ext>
                </a:extLst>
              </p14:cNvPr>
              <p14:cNvContentPartPr/>
              <p14:nvPr/>
            </p14:nvContentPartPr>
            <p14:xfrm>
              <a:off x="958524" y="2418695"/>
              <a:ext cx="1426320" cy="594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AFA68386-51D2-396E-CA56-E160E73809F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49884" y="2410055"/>
                <a:ext cx="1443960" cy="61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883B699-D1C5-1A44-E34C-A8FB77872D6B}"/>
                  </a:ext>
                </a:extLst>
              </p14:cNvPr>
              <p14:cNvContentPartPr/>
              <p14:nvPr/>
            </p14:nvContentPartPr>
            <p14:xfrm>
              <a:off x="5087364" y="2483855"/>
              <a:ext cx="934920" cy="5004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883B699-D1C5-1A44-E34C-A8FB77872D6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5078724" y="2474855"/>
                <a:ext cx="952560" cy="51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3167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1EC1228-8B00-4D31-8616-AAB846D68C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601103C-80BF-C14A-3419-06FDFC2C26D5}"/>
              </a:ext>
            </a:extLst>
          </p:cNvPr>
          <p:cNvSpPr txBox="1">
            <a:spLocks/>
          </p:cNvSpPr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65" r="2" b="2"/>
          <a:stretch>
            <a:fillRect/>
          </a:stretch>
        </p:blipFill>
        <p:spPr bwMode="white">
          <a:xfrm>
            <a:off x="545237" y="858525"/>
            <a:ext cx="3685032" cy="521190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l="65" r="2" b="2"/>
          <a:stretch>
            <a:fillRect/>
          </a:stretch>
        </p:blipFill>
        <p:spPr bwMode="white">
          <a:xfrm>
            <a:off x="4457706" y="858524"/>
            <a:ext cx="3685032" cy="5211906"/>
          </a:xfrm>
          <a:prstGeom prst="rect">
            <a:avLst/>
          </a:prstGeom>
        </p:spPr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6F76DA4-E6ED-9847-8B28-95BAD2B5B90C}"/>
                  </a:ext>
                </a:extLst>
              </p14:cNvPr>
              <p14:cNvContentPartPr/>
              <p14:nvPr/>
            </p14:nvContentPartPr>
            <p14:xfrm>
              <a:off x="1637271" y="2389241"/>
              <a:ext cx="155520" cy="1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6F76DA4-E6ED-9847-8B28-95BAD2B5B90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01271" y="2353601"/>
                <a:ext cx="2271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A96D964-E0D5-CB55-8698-5B6EFC9E7689}"/>
                  </a:ext>
                </a:extLst>
              </p14:cNvPr>
              <p14:cNvContentPartPr/>
              <p14:nvPr/>
            </p14:nvContentPartPr>
            <p14:xfrm>
              <a:off x="3291831" y="2393561"/>
              <a:ext cx="294840" cy="3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A96D964-E0D5-CB55-8698-5B6EFC9E76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55831" y="2357561"/>
                <a:ext cx="366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31D6AB2-4187-1296-FEDA-169D307CD3A9}"/>
                  </a:ext>
                </a:extLst>
              </p14:cNvPr>
              <p14:cNvContentPartPr/>
              <p14:nvPr/>
            </p14:nvContentPartPr>
            <p14:xfrm>
              <a:off x="3057831" y="2500121"/>
              <a:ext cx="689760" cy="22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31D6AB2-4187-1296-FEDA-169D307CD3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021831" y="2464481"/>
                <a:ext cx="7614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FC64568-9E9B-60C8-5791-C20AFE126CCD}"/>
                  </a:ext>
                </a:extLst>
              </p14:cNvPr>
              <p14:cNvContentPartPr/>
              <p14:nvPr/>
            </p14:nvContentPartPr>
            <p14:xfrm>
              <a:off x="5584478" y="2409041"/>
              <a:ext cx="17460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FC64568-9E9B-60C8-5791-C20AFE126C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48478" y="2373041"/>
                <a:ext cx="246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B3BAC32-0ECA-8FDD-AE47-E24901829B1C}"/>
                  </a:ext>
                </a:extLst>
              </p14:cNvPr>
              <p14:cNvContentPartPr/>
              <p14:nvPr/>
            </p14:nvContentPartPr>
            <p14:xfrm>
              <a:off x="7230758" y="2389961"/>
              <a:ext cx="216720" cy="1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B3BAC32-0ECA-8FDD-AE47-E24901829B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94758" y="2354321"/>
                <a:ext cx="288360" cy="7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5E2B10E-DABD-FE90-8120-DBC156DC6806}"/>
              </a:ext>
            </a:extLst>
          </p:cNvPr>
          <p:cNvGrpSpPr/>
          <p:nvPr/>
        </p:nvGrpSpPr>
        <p:grpSpPr>
          <a:xfrm>
            <a:off x="6961478" y="2497961"/>
            <a:ext cx="587160" cy="87120"/>
            <a:chOff x="6961478" y="2497961"/>
            <a:chExt cx="587160" cy="8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C5E15C4-F6AF-3ABB-AFC8-BC7EEA293D55}"/>
                    </a:ext>
                  </a:extLst>
                </p14:cNvPr>
                <p14:cNvContentPartPr/>
                <p14:nvPr/>
              </p14:nvContentPartPr>
              <p14:xfrm>
                <a:off x="6961478" y="2497961"/>
                <a:ext cx="587160" cy="27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C5E15C4-F6AF-3ABB-AFC8-BC7EEA293D5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925478" y="2461961"/>
                  <a:ext cx="6588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36442605-D86D-6E85-E32C-43CB522914F2}"/>
                    </a:ext>
                  </a:extLst>
                </p14:cNvPr>
                <p14:cNvContentPartPr/>
                <p14:nvPr/>
              </p14:nvContentPartPr>
              <p14:xfrm>
                <a:off x="6962918" y="2584721"/>
                <a:ext cx="2584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36442605-D86D-6E85-E32C-43CB522914F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27278" y="2548721"/>
                  <a:ext cx="33012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BCBA91C-4B31-012E-C4B6-59DA322ACEBE}"/>
                  </a:ext>
                </a:extLst>
              </p14:cNvPr>
              <p14:cNvContentPartPr/>
              <p14:nvPr/>
            </p14:nvContentPartPr>
            <p14:xfrm>
              <a:off x="1367615" y="2435770"/>
              <a:ext cx="246960" cy="403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BCBA91C-4B31-012E-C4B6-59DA322ACEB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58615" y="2427130"/>
                <a:ext cx="26460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12A35D5-7E58-9E0F-7F14-DA1357DA6B1A}"/>
                  </a:ext>
                </a:extLst>
              </p14:cNvPr>
              <p14:cNvContentPartPr/>
              <p14:nvPr/>
            </p14:nvContentPartPr>
            <p14:xfrm>
              <a:off x="3042335" y="2435050"/>
              <a:ext cx="222840" cy="33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12A35D5-7E58-9E0F-7F14-DA1357DA6B1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033695" y="2426050"/>
                <a:ext cx="24048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5D7B25B-F480-9BC0-2BF2-691D30C96229}"/>
                  </a:ext>
                </a:extLst>
              </p14:cNvPr>
              <p14:cNvContentPartPr/>
              <p14:nvPr/>
            </p14:nvContentPartPr>
            <p14:xfrm>
              <a:off x="5356775" y="2467450"/>
              <a:ext cx="266400" cy="255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5D7B25B-F480-9BC0-2BF2-691D30C96229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48135" y="2458810"/>
                <a:ext cx="2840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3CDEBF4-013E-8774-E97C-CDCC498C9AD7}"/>
                  </a:ext>
                </a:extLst>
              </p14:cNvPr>
              <p14:cNvContentPartPr/>
              <p14:nvPr/>
            </p14:nvContentPartPr>
            <p14:xfrm>
              <a:off x="6916893" y="2454920"/>
              <a:ext cx="312120" cy="936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3CDEBF4-013E-8774-E97C-CDCC498C9AD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907893" y="2445920"/>
                <a:ext cx="329760" cy="2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7169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643467" y="689673"/>
            <a:ext cx="5294716" cy="547865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391927-F82E-AA24-33EA-D7AF4494A8A0}"/>
                  </a:ext>
                </a:extLst>
              </p14:cNvPr>
              <p14:cNvContentPartPr/>
              <p14:nvPr/>
            </p14:nvContentPartPr>
            <p14:xfrm>
              <a:off x="2162740" y="2904217"/>
              <a:ext cx="2181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E391927-F82E-AA24-33EA-D7AF4494A8A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6740" y="2868217"/>
                <a:ext cx="289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5824AEB-3697-D2F3-87AE-BF471CE11025}"/>
                  </a:ext>
                </a:extLst>
              </p14:cNvPr>
              <p14:cNvContentPartPr/>
              <p14:nvPr/>
            </p14:nvContentPartPr>
            <p14:xfrm>
              <a:off x="4579894" y="2895577"/>
              <a:ext cx="320760" cy="20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5824AEB-3697-D2F3-87AE-BF471CE110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44254" y="2859937"/>
                <a:ext cx="392400" cy="9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D647308-12D7-A768-40B3-E2CCACF7E808}"/>
                  </a:ext>
                </a:extLst>
              </p14:cNvPr>
              <p14:cNvContentPartPr/>
              <p14:nvPr/>
            </p14:nvContentPartPr>
            <p14:xfrm>
              <a:off x="4243294" y="3062977"/>
              <a:ext cx="753480" cy="21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D647308-12D7-A768-40B3-E2CCACF7E80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07294" y="3026977"/>
                <a:ext cx="82512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56578AC-45DB-7E75-F605-D4ECB90F7595}"/>
                  </a:ext>
                </a:extLst>
              </p14:cNvPr>
              <p14:cNvContentPartPr/>
              <p14:nvPr/>
            </p14:nvContentPartPr>
            <p14:xfrm>
              <a:off x="8122548" y="2278177"/>
              <a:ext cx="173520" cy="9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56578AC-45DB-7E75-F605-D4ECB90F759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86548" y="2242177"/>
                <a:ext cx="24516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333CBBF-C1AA-65ED-4793-69C0135ED08D}"/>
                  </a:ext>
                </a:extLst>
              </p14:cNvPr>
              <p14:cNvContentPartPr/>
              <p14:nvPr/>
            </p14:nvContentPartPr>
            <p14:xfrm>
              <a:off x="9849828" y="2283937"/>
              <a:ext cx="314280" cy="61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333CBBF-C1AA-65ED-4793-69C0135ED08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814188" y="2247937"/>
                <a:ext cx="3859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B83304-C439-445C-19F6-E568451E0C77}"/>
                  </a:ext>
                </a:extLst>
              </p14:cNvPr>
              <p14:cNvContentPartPr/>
              <p14:nvPr/>
            </p14:nvContentPartPr>
            <p14:xfrm>
              <a:off x="9612948" y="2428657"/>
              <a:ext cx="22608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B83304-C439-445C-19F6-E568451E0C7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576948" y="2393017"/>
                <a:ext cx="297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60E269A-9DEE-1ADB-9301-90215F3EDE5D}"/>
                  </a:ext>
                </a:extLst>
              </p14:cNvPr>
              <p14:cNvContentPartPr/>
              <p14:nvPr/>
            </p14:nvContentPartPr>
            <p14:xfrm>
              <a:off x="9616908" y="2491297"/>
              <a:ext cx="1796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60E269A-9DEE-1ADB-9301-90215F3EDE5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81268" y="2455297"/>
                <a:ext cx="251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6FD896A-E7C5-B347-1F0C-D26C11607E4E}"/>
                  </a:ext>
                </a:extLst>
              </p14:cNvPr>
              <p14:cNvContentPartPr/>
              <p14:nvPr/>
            </p14:nvContentPartPr>
            <p14:xfrm>
              <a:off x="1908389" y="2958138"/>
              <a:ext cx="201240" cy="7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6FD896A-E7C5-B347-1F0C-D26C11607E4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99389" y="2949498"/>
                <a:ext cx="21888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A146C54-E999-0E1F-7DC8-A89C0F95D213}"/>
                  </a:ext>
                </a:extLst>
              </p14:cNvPr>
              <p14:cNvContentPartPr/>
              <p14:nvPr/>
            </p14:nvContentPartPr>
            <p14:xfrm>
              <a:off x="4179989" y="2981538"/>
              <a:ext cx="327960" cy="234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A146C54-E999-0E1F-7DC8-A89C0F95D21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170989" y="2972538"/>
                <a:ext cx="3456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E7F8369-0C59-2A68-CAC9-35DA796A13C4}"/>
                  </a:ext>
                </a:extLst>
              </p14:cNvPr>
              <p14:cNvContentPartPr/>
              <p14:nvPr/>
            </p14:nvContentPartPr>
            <p14:xfrm>
              <a:off x="7820669" y="2356578"/>
              <a:ext cx="264240" cy="6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E7F8369-0C59-2A68-CAC9-35DA796A13C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11669" y="2347938"/>
                <a:ext cx="28188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101182A-4907-CEA4-E985-989B7C50FF2B}"/>
                  </a:ext>
                </a:extLst>
              </p14:cNvPr>
              <p14:cNvContentPartPr/>
              <p14:nvPr/>
            </p14:nvContentPartPr>
            <p14:xfrm>
              <a:off x="9609509" y="2339658"/>
              <a:ext cx="225000" cy="194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101182A-4907-CEA4-E985-989B7C50FF2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00869" y="2331018"/>
                <a:ext cx="242640" cy="3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1828A8B5-9D49-CCC5-E6CF-2A3514E3A683}"/>
                  </a:ext>
                </a:extLst>
              </p14:cNvPr>
              <p14:cNvContentPartPr/>
              <p14:nvPr/>
            </p14:nvContentPartPr>
            <p14:xfrm>
              <a:off x="1439484" y="3001175"/>
              <a:ext cx="1545840" cy="610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1828A8B5-9D49-CCC5-E6CF-2A3514E3A68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30844" y="2992175"/>
                <a:ext cx="1563480" cy="62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BAF02B17-199B-4BFA-573F-11B72F8A48EA}"/>
                  </a:ext>
                </a:extLst>
              </p14:cNvPr>
              <p14:cNvContentPartPr/>
              <p14:nvPr/>
            </p14:nvContentPartPr>
            <p14:xfrm>
              <a:off x="7748484" y="2372615"/>
              <a:ext cx="979920" cy="5929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BAF02B17-199B-4BFA-573F-11B72F8A48E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39844" y="2363615"/>
                <a:ext cx="997560" cy="61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3154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6B4C55E-0183-7A0D-91D7-C8ECD3FD27ED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l="4631" r="631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l="4831" r="431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11AB164-D45C-B8FF-F19C-E565B2F4F9EC}"/>
                  </a:ext>
                </a:extLst>
              </p14:cNvPr>
              <p14:cNvContentPartPr/>
              <p14:nvPr/>
            </p14:nvContentPartPr>
            <p14:xfrm>
              <a:off x="7178268" y="2461777"/>
              <a:ext cx="154440" cy="4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11AB164-D45C-B8FF-F19C-E565B2F4F9E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42628" y="2425777"/>
                <a:ext cx="2260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7BF36DC9-D9BF-19F6-C427-CB9490243E5A}"/>
                  </a:ext>
                </a:extLst>
              </p14:cNvPr>
              <p14:cNvContentPartPr/>
              <p14:nvPr/>
            </p14:nvContentPartPr>
            <p14:xfrm>
              <a:off x="6946428" y="2575177"/>
              <a:ext cx="303120" cy="21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7BF36DC9-D9BF-19F6-C427-CB9490243E5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910788" y="2539177"/>
                <a:ext cx="3747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F32DEA1-21CC-F4B1-816F-08F82679EC85}"/>
                  </a:ext>
                </a:extLst>
              </p14:cNvPr>
              <p14:cNvContentPartPr/>
              <p14:nvPr/>
            </p14:nvContentPartPr>
            <p14:xfrm>
              <a:off x="5584838" y="2460697"/>
              <a:ext cx="143280" cy="4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F32DEA1-21CC-F4B1-816F-08F82679EC8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48838" y="2425057"/>
                <a:ext cx="2149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2DC813E-08E2-3BCD-A66A-027BB70509C6}"/>
                  </a:ext>
                </a:extLst>
              </p14:cNvPr>
              <p14:cNvContentPartPr/>
              <p14:nvPr/>
            </p14:nvContentPartPr>
            <p14:xfrm>
              <a:off x="1838344" y="2462312"/>
              <a:ext cx="139680" cy="2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2DC813E-08E2-3BCD-A66A-027BB70509C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02344" y="2426312"/>
                <a:ext cx="21132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0DD3F11-5E50-EDCB-6874-C55348BBEA13}"/>
                  </a:ext>
                </a:extLst>
              </p14:cNvPr>
              <p14:cNvContentPartPr/>
              <p14:nvPr/>
            </p14:nvContentPartPr>
            <p14:xfrm>
              <a:off x="3510184" y="2463392"/>
              <a:ext cx="9900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0DD3F11-5E50-EDCB-6874-C55348BBEA1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74184" y="2427752"/>
                <a:ext cx="1706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BBD9D87A-E701-C3B8-B0CB-9831364DF3B1}"/>
              </a:ext>
            </a:extLst>
          </p:cNvPr>
          <p:cNvGrpSpPr/>
          <p:nvPr/>
        </p:nvGrpSpPr>
        <p:grpSpPr>
          <a:xfrm>
            <a:off x="3268624" y="2573912"/>
            <a:ext cx="503640" cy="65880"/>
            <a:chOff x="3268624" y="2573912"/>
            <a:chExt cx="503640" cy="6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7A18F5E-D40E-D0FD-ED8B-F957AFD45B2E}"/>
                    </a:ext>
                  </a:extLst>
                </p14:cNvPr>
                <p14:cNvContentPartPr/>
                <p14:nvPr/>
              </p14:nvContentPartPr>
              <p14:xfrm>
                <a:off x="3276544" y="2573912"/>
                <a:ext cx="495720" cy="4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7A18F5E-D40E-D0FD-ED8B-F957AFD45B2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40904" y="2537912"/>
                  <a:ext cx="5673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FBC0244-1623-84B5-6661-CCD1C6A87757}"/>
                    </a:ext>
                  </a:extLst>
                </p14:cNvPr>
                <p14:cNvContentPartPr/>
                <p14:nvPr/>
              </p14:nvContentPartPr>
              <p14:xfrm>
                <a:off x="3268624" y="2636192"/>
                <a:ext cx="103680" cy="3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FBC0244-1623-84B5-6661-CCD1C6A8775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32984" y="2600552"/>
                  <a:ext cx="17532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5FB622E-C3E5-6952-1971-470659356D82}"/>
                  </a:ext>
                </a:extLst>
              </p14:cNvPr>
              <p14:cNvContentPartPr/>
              <p14:nvPr/>
            </p14:nvContentPartPr>
            <p14:xfrm>
              <a:off x="1669709" y="2532978"/>
              <a:ext cx="133560" cy="3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5FB622E-C3E5-6952-1971-470659356D8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60709" y="2523978"/>
                <a:ext cx="151200" cy="2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7E9DC69-FD28-1E08-9DE5-7EB992430AC6}"/>
                  </a:ext>
                </a:extLst>
              </p14:cNvPr>
              <p14:cNvContentPartPr/>
              <p14:nvPr/>
            </p14:nvContentPartPr>
            <p14:xfrm>
              <a:off x="3208709" y="2498778"/>
              <a:ext cx="281880" cy="2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7E9DC69-FD28-1E08-9DE5-7EB992430AC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00069" y="2490138"/>
                <a:ext cx="29952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E0ED307-2BDF-B564-06E9-7F8F1BA1F10E}"/>
                  </a:ext>
                </a:extLst>
              </p14:cNvPr>
              <p14:cNvContentPartPr/>
              <p14:nvPr/>
            </p14:nvContentPartPr>
            <p14:xfrm>
              <a:off x="5338829" y="2526858"/>
              <a:ext cx="224640" cy="12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E0ED307-2BDF-B564-06E9-7F8F1BA1F10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29829" y="2517858"/>
                <a:ext cx="2422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2E8D758-1CE6-691D-56F8-B98AF29F838D}"/>
                  </a:ext>
                </a:extLst>
              </p14:cNvPr>
              <p14:cNvContentPartPr/>
              <p14:nvPr/>
            </p14:nvContentPartPr>
            <p14:xfrm>
              <a:off x="6923189" y="2504178"/>
              <a:ext cx="251640" cy="42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2E8D758-1CE6-691D-56F8-B98AF29F838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914189" y="2495538"/>
                <a:ext cx="269280" cy="5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59334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643467" y="689673"/>
            <a:ext cx="5294716" cy="5478651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6790410" y="643467"/>
            <a:ext cx="422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BC08FB2-CAC9-D37F-B05A-058C51CBB450}"/>
                  </a:ext>
                </a:extLst>
              </p14:cNvPr>
              <p14:cNvContentPartPr/>
              <p14:nvPr/>
            </p14:nvContentPartPr>
            <p14:xfrm>
              <a:off x="2188264" y="2884952"/>
              <a:ext cx="247680" cy="10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BC08FB2-CAC9-D37F-B05A-058C51CBB4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52264" y="2849312"/>
                <a:ext cx="3193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0B3CEC1D-D908-1147-B3B5-109E3488BC2B}"/>
                  </a:ext>
                </a:extLst>
              </p14:cNvPr>
              <p14:cNvContentPartPr/>
              <p14:nvPr/>
            </p14:nvContentPartPr>
            <p14:xfrm>
              <a:off x="4405144" y="2899712"/>
              <a:ext cx="2505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0B3CEC1D-D908-1147-B3B5-109E3488BC2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69504" y="2863712"/>
                <a:ext cx="3222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D0527E1-6B92-D0AD-0EE0-61A0BEDAFECB}"/>
              </a:ext>
            </a:extLst>
          </p:cNvPr>
          <p:cNvGrpSpPr/>
          <p:nvPr/>
        </p:nvGrpSpPr>
        <p:grpSpPr>
          <a:xfrm>
            <a:off x="4245664" y="3036872"/>
            <a:ext cx="1265760" cy="251640"/>
            <a:chOff x="4245664" y="3036872"/>
            <a:chExt cx="1265760" cy="251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8FAF4D3-71B4-CCC8-4FAD-54968A94FC98}"/>
                    </a:ext>
                  </a:extLst>
                </p14:cNvPr>
                <p14:cNvContentPartPr/>
                <p14:nvPr/>
              </p14:nvContentPartPr>
              <p14:xfrm>
                <a:off x="4247464" y="3036872"/>
                <a:ext cx="772200" cy="27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8FAF4D3-71B4-CCC8-4FAD-54968A94FC9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11824" y="3001232"/>
                  <a:ext cx="8438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D97EBAE-EDA1-1B10-57D9-53370957E84C}"/>
                    </a:ext>
                  </a:extLst>
                </p14:cNvPr>
                <p14:cNvContentPartPr/>
                <p14:nvPr/>
              </p14:nvContentPartPr>
              <p14:xfrm>
                <a:off x="4258264" y="3161432"/>
                <a:ext cx="1253160" cy="36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D97EBAE-EDA1-1B10-57D9-53370957E84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222264" y="3125432"/>
                  <a:ext cx="13248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2287FFC-C513-FDF4-252A-423F10071DBF}"/>
                    </a:ext>
                  </a:extLst>
                </p14:cNvPr>
                <p14:cNvContentPartPr/>
                <p14:nvPr/>
              </p14:nvContentPartPr>
              <p14:xfrm>
                <a:off x="4584064" y="3101672"/>
                <a:ext cx="390600" cy="11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2287FFC-C513-FDF4-252A-423F10071DBF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48064" y="3065672"/>
                  <a:ext cx="4622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E2258FE-A3AE-2F32-CE50-B054090C30DE}"/>
                    </a:ext>
                  </a:extLst>
                </p14:cNvPr>
                <p14:cNvContentPartPr/>
                <p14:nvPr/>
              </p14:nvContentPartPr>
              <p14:xfrm>
                <a:off x="4245664" y="3267992"/>
                <a:ext cx="405000" cy="205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E2258FE-A3AE-2F32-CE50-B054090C30DE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210024" y="3232352"/>
                  <a:ext cx="476640" cy="92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1363F5E-8E0E-4162-A2C8-89433A44BE15}"/>
                  </a:ext>
                </a:extLst>
              </p14:cNvPr>
              <p14:cNvContentPartPr/>
              <p14:nvPr/>
            </p14:nvContentPartPr>
            <p14:xfrm>
              <a:off x="7956808" y="2394992"/>
              <a:ext cx="108360" cy="1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1363F5E-8E0E-4162-A2C8-89433A44BE1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20808" y="2359352"/>
                <a:ext cx="1800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3474960-EA39-B5C7-4D98-D0896349F951}"/>
                  </a:ext>
                </a:extLst>
              </p14:cNvPr>
              <p14:cNvContentPartPr/>
              <p14:nvPr/>
            </p14:nvContentPartPr>
            <p14:xfrm>
              <a:off x="9937168" y="2407232"/>
              <a:ext cx="32040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3474960-EA39-B5C7-4D98-D0896349F95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901528" y="2371232"/>
                <a:ext cx="3920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7914EA84-8F62-E5B9-065B-49E156646141}"/>
              </a:ext>
            </a:extLst>
          </p:cNvPr>
          <p:cNvGrpSpPr/>
          <p:nvPr/>
        </p:nvGrpSpPr>
        <p:grpSpPr>
          <a:xfrm>
            <a:off x="9670048" y="2543312"/>
            <a:ext cx="466200" cy="66600"/>
            <a:chOff x="9670048" y="2543312"/>
            <a:chExt cx="466200" cy="6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3C3206B-A772-5944-5011-356A9B1C9678}"/>
                    </a:ext>
                  </a:extLst>
                </p14:cNvPr>
                <p14:cNvContentPartPr/>
                <p14:nvPr/>
              </p14:nvContentPartPr>
              <p14:xfrm>
                <a:off x="9671128" y="2543312"/>
                <a:ext cx="465120" cy="43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3C3206B-A772-5944-5011-356A9B1C967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635128" y="2507312"/>
                  <a:ext cx="5367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EBEBC9C-9BCB-88E5-E207-36FBDC25E898}"/>
                    </a:ext>
                  </a:extLst>
                </p14:cNvPr>
                <p14:cNvContentPartPr/>
                <p14:nvPr/>
              </p14:nvContentPartPr>
              <p14:xfrm>
                <a:off x="9670048" y="2609552"/>
                <a:ext cx="10692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EBEBC9C-9BCB-88E5-E207-36FBDC25E898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634408" y="2573552"/>
                  <a:ext cx="1785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DDE3007-C0E1-1FD5-1DF7-D5C2A50EA169}"/>
                  </a:ext>
                </a:extLst>
              </p14:cNvPr>
              <p14:cNvContentPartPr/>
              <p14:nvPr/>
            </p14:nvContentPartPr>
            <p14:xfrm>
              <a:off x="1851149" y="2958138"/>
              <a:ext cx="291600" cy="27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DDE3007-C0E1-1FD5-1DF7-D5C2A50EA16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842509" y="2949498"/>
                <a:ext cx="3092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0D04E3-A5F4-5E24-7656-292D8A06C8B2}"/>
                  </a:ext>
                </a:extLst>
              </p14:cNvPr>
              <p14:cNvContentPartPr/>
              <p14:nvPr/>
            </p14:nvContentPartPr>
            <p14:xfrm>
              <a:off x="4151549" y="2952738"/>
              <a:ext cx="290160" cy="6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0D04E3-A5F4-5E24-7656-292D8A06C8B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142549" y="2943738"/>
                <a:ext cx="30780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D3BB3AD-78D5-95E8-E1A9-4AC1F7857A64}"/>
                  </a:ext>
                </a:extLst>
              </p14:cNvPr>
              <p14:cNvContentPartPr/>
              <p14:nvPr/>
            </p14:nvContentPartPr>
            <p14:xfrm>
              <a:off x="7752269" y="2453418"/>
              <a:ext cx="201960" cy="24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D3BB3AD-78D5-95E8-E1A9-4AC1F7857A6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743629" y="2444778"/>
                <a:ext cx="219600" cy="4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282EB8A-AAAF-8662-08A3-99B6B490BE29}"/>
                  </a:ext>
                </a:extLst>
              </p14:cNvPr>
              <p14:cNvContentPartPr/>
              <p14:nvPr/>
            </p14:nvContentPartPr>
            <p14:xfrm>
              <a:off x="9597989" y="2453418"/>
              <a:ext cx="278640" cy="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282EB8A-AAAF-8662-08A3-99B6B490BE2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589349" y="2444418"/>
                <a:ext cx="29628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98484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2E0EA6A-51E1-F0DB-9DE3-B43047CF3B61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l="2632" r="2629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l="4686" r="576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B15A983-3F2A-CC7B-7A00-DF6ED7EFC0D8}"/>
                  </a:ext>
                </a:extLst>
              </p14:cNvPr>
              <p14:cNvContentPartPr/>
              <p14:nvPr/>
            </p14:nvContentPartPr>
            <p14:xfrm>
              <a:off x="1987542" y="2472752"/>
              <a:ext cx="253800" cy="5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B15A983-3F2A-CC7B-7A00-DF6ED7EFC0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51902" y="2437112"/>
                <a:ext cx="3254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138F4D5-A5DA-C8E0-D0AE-4AB22F2B72C9}"/>
                  </a:ext>
                </a:extLst>
              </p14:cNvPr>
              <p14:cNvContentPartPr/>
              <p14:nvPr/>
            </p14:nvContentPartPr>
            <p14:xfrm>
              <a:off x="3622302" y="2451152"/>
              <a:ext cx="201600" cy="54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138F4D5-A5DA-C8E0-D0AE-4AB22F2B72C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6662" y="2415152"/>
                <a:ext cx="27324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640FBAD9-3B5E-EDBE-2D5A-9A8ED2F5A765}"/>
              </a:ext>
            </a:extLst>
          </p:cNvPr>
          <p:cNvGrpSpPr/>
          <p:nvPr/>
        </p:nvGrpSpPr>
        <p:grpSpPr>
          <a:xfrm>
            <a:off x="3330702" y="2578952"/>
            <a:ext cx="591480" cy="62280"/>
            <a:chOff x="3330702" y="2578952"/>
            <a:chExt cx="591480" cy="6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21DDB08-FAD2-FE7B-B08F-9E73F58BA674}"/>
                    </a:ext>
                  </a:extLst>
                </p14:cNvPr>
                <p14:cNvContentPartPr/>
                <p14:nvPr/>
              </p14:nvContentPartPr>
              <p14:xfrm>
                <a:off x="3335382" y="2578952"/>
                <a:ext cx="586800" cy="118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21DDB08-FAD2-FE7B-B08F-9E73F58BA67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99382" y="2542952"/>
                  <a:ext cx="65844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BCA4423-24C1-5273-BEDF-3018F9237FEC}"/>
                    </a:ext>
                  </a:extLst>
                </p14:cNvPr>
                <p14:cNvContentPartPr/>
                <p14:nvPr/>
              </p14:nvContentPartPr>
              <p14:xfrm>
                <a:off x="3330702" y="2639072"/>
                <a:ext cx="267840" cy="21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BCA4423-24C1-5273-BEDF-3018F9237FE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95062" y="2603072"/>
                  <a:ext cx="33948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DC42E44-3BBF-B689-D2EF-069F457425F5}"/>
                  </a:ext>
                </a:extLst>
              </p14:cNvPr>
              <p14:cNvContentPartPr/>
              <p14:nvPr/>
            </p14:nvContentPartPr>
            <p14:xfrm>
              <a:off x="5551323" y="2456192"/>
              <a:ext cx="1368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DC42E44-3BBF-B689-D2EF-069F457425F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15323" y="2420192"/>
                <a:ext cx="208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29970AD-521E-D161-8D6A-95056320E1DA}"/>
                  </a:ext>
                </a:extLst>
              </p14:cNvPr>
              <p14:cNvContentPartPr/>
              <p14:nvPr/>
            </p14:nvContentPartPr>
            <p14:xfrm>
              <a:off x="7174264" y="2458352"/>
              <a:ext cx="2185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29970AD-521E-D161-8D6A-95056320E1D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138624" y="2422712"/>
                <a:ext cx="2901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632F23BC-09DE-ACCB-4104-BB46129A894C}"/>
              </a:ext>
            </a:extLst>
          </p:cNvPr>
          <p:cNvGrpSpPr/>
          <p:nvPr/>
        </p:nvGrpSpPr>
        <p:grpSpPr>
          <a:xfrm>
            <a:off x="6955744" y="2578952"/>
            <a:ext cx="869760" cy="121320"/>
            <a:chOff x="6955744" y="2578952"/>
            <a:chExt cx="869760" cy="121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E04CCF9-8682-7FB9-781E-60AACD853AC0}"/>
                    </a:ext>
                  </a:extLst>
                </p14:cNvPr>
                <p14:cNvContentPartPr/>
                <p14:nvPr/>
              </p14:nvContentPartPr>
              <p14:xfrm>
                <a:off x="6963304" y="2578952"/>
                <a:ext cx="579600" cy="3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E04CCF9-8682-7FB9-781E-60AACD853AC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927304" y="2543312"/>
                  <a:ext cx="6512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05041B8-C90F-DFC6-E106-3912BC0C560D}"/>
                    </a:ext>
                  </a:extLst>
                </p14:cNvPr>
                <p14:cNvContentPartPr/>
                <p14:nvPr/>
              </p14:nvContentPartPr>
              <p14:xfrm>
                <a:off x="6955744" y="2621792"/>
                <a:ext cx="840600" cy="29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05041B8-C90F-DFC6-E106-3912BC0C560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20104" y="2585792"/>
                  <a:ext cx="9122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D5E1CA9-5419-071A-B535-8612AA19CF65}"/>
                    </a:ext>
                  </a:extLst>
                </p14:cNvPr>
                <p14:cNvContentPartPr/>
                <p14:nvPr/>
              </p14:nvContentPartPr>
              <p14:xfrm>
                <a:off x="6968704" y="2688032"/>
                <a:ext cx="856800" cy="122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D5E1CA9-5419-071A-B535-8612AA19CF6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32704" y="2652392"/>
                  <a:ext cx="928440" cy="83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9DAF23D-AF17-E5A1-C67D-EAD81B5A4A3A}"/>
                  </a:ext>
                </a:extLst>
              </p14:cNvPr>
              <p14:cNvContentPartPr/>
              <p14:nvPr/>
            </p14:nvContentPartPr>
            <p14:xfrm>
              <a:off x="1715069" y="2538378"/>
              <a:ext cx="229320" cy="151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9DAF23D-AF17-E5A1-C67D-EAD81B5A4A3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06069" y="2529738"/>
                <a:ext cx="24696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576DD03-3A4C-FAA8-2508-0CF6190EE0A4}"/>
                  </a:ext>
                </a:extLst>
              </p14:cNvPr>
              <p14:cNvContentPartPr/>
              <p14:nvPr/>
            </p14:nvContentPartPr>
            <p14:xfrm>
              <a:off x="3333629" y="2493018"/>
              <a:ext cx="295920" cy="68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576DD03-3A4C-FAA8-2508-0CF6190EE0A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324989" y="2484018"/>
                <a:ext cx="31356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5594DEF-F251-A8DF-E261-813E46136828}"/>
                  </a:ext>
                </a:extLst>
              </p14:cNvPr>
              <p14:cNvContentPartPr/>
              <p14:nvPr/>
            </p14:nvContentPartPr>
            <p14:xfrm>
              <a:off x="5355749" y="2526858"/>
              <a:ext cx="230400" cy="165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5594DEF-F251-A8DF-E261-813E4613682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46749" y="2517858"/>
                <a:ext cx="24804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760B16B5-FA48-695B-5621-DBB7399086FD}"/>
                  </a:ext>
                </a:extLst>
              </p14:cNvPr>
              <p14:cNvContentPartPr/>
              <p14:nvPr/>
            </p14:nvContentPartPr>
            <p14:xfrm>
              <a:off x="6872069" y="2504178"/>
              <a:ext cx="250920" cy="162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760B16B5-FA48-695B-5621-DBB7399086F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63069" y="2495538"/>
                <a:ext cx="2685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226B5AE-DC9E-F6A3-54C5-86F1C628EEDE}"/>
                  </a:ext>
                </a:extLst>
              </p14:cNvPr>
              <p14:cNvContentPartPr/>
              <p14:nvPr/>
            </p14:nvContentPartPr>
            <p14:xfrm>
              <a:off x="1450644" y="2502575"/>
              <a:ext cx="1245240" cy="5367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226B5AE-DC9E-F6A3-54C5-86F1C628EED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442004" y="2493575"/>
                <a:ext cx="1262880" cy="55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8918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643467" y="689673"/>
            <a:ext cx="5294716" cy="54786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6790410" y="643467"/>
            <a:ext cx="422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B475DA30-45CF-F274-651D-E5F9999D7D91}"/>
                  </a:ext>
                </a:extLst>
              </p14:cNvPr>
              <p14:cNvContentPartPr/>
              <p14:nvPr/>
            </p14:nvContentPartPr>
            <p14:xfrm>
              <a:off x="2328779" y="2907413"/>
              <a:ext cx="26028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B475DA30-45CF-F274-651D-E5F9999D7D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292779" y="2871773"/>
                <a:ext cx="331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AAB82E8-E507-4ADF-0F3D-09D25E54F20C}"/>
                  </a:ext>
                </a:extLst>
              </p14:cNvPr>
              <p14:cNvContentPartPr/>
              <p14:nvPr/>
            </p14:nvContentPartPr>
            <p14:xfrm>
              <a:off x="4615323" y="2887771"/>
              <a:ext cx="213480" cy="3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AAB82E8-E507-4ADF-0F3D-09D25E54F20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579683" y="2851771"/>
                <a:ext cx="2851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79E01C82-6BE4-ECBC-F59B-493E6462BB22}"/>
                  </a:ext>
                </a:extLst>
              </p14:cNvPr>
              <p14:cNvContentPartPr/>
              <p14:nvPr/>
            </p14:nvContentPartPr>
            <p14:xfrm>
              <a:off x="4233363" y="3076771"/>
              <a:ext cx="804960" cy="5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79E01C82-6BE4-ECBC-F59B-493E6462BB2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97363" y="3040771"/>
                <a:ext cx="87660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0B1C087-9F8E-3A6B-B296-13722035C2C7}"/>
                  </a:ext>
                </a:extLst>
              </p14:cNvPr>
              <p14:cNvContentPartPr/>
              <p14:nvPr/>
            </p14:nvContentPartPr>
            <p14:xfrm>
              <a:off x="4240203" y="3168211"/>
              <a:ext cx="265680" cy="5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0B1C087-9F8E-3A6B-B296-13722035C2C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04563" y="3132571"/>
                <a:ext cx="3373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B2E4ADD-D961-9492-20E3-F32E6BCED87B}"/>
                  </a:ext>
                </a:extLst>
              </p14:cNvPr>
              <p14:cNvContentPartPr/>
              <p14:nvPr/>
            </p14:nvContentPartPr>
            <p14:xfrm>
              <a:off x="8079858" y="2403571"/>
              <a:ext cx="11592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B2E4ADD-D961-9492-20E3-F32E6BCED87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44218" y="2367571"/>
                <a:ext cx="187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998C74F-E37A-30E5-DAC2-CC31D65E2976}"/>
                  </a:ext>
                </a:extLst>
              </p14:cNvPr>
              <p14:cNvContentPartPr/>
              <p14:nvPr/>
            </p14:nvContentPartPr>
            <p14:xfrm>
              <a:off x="9967961" y="2402131"/>
              <a:ext cx="27144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998C74F-E37A-30E5-DAC2-CC31D65E297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931961" y="2366491"/>
                <a:ext cx="3430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85C4CE16-7876-B009-26FE-F622CC9DAAEE}"/>
              </a:ext>
            </a:extLst>
          </p:cNvPr>
          <p:cNvGrpSpPr/>
          <p:nvPr/>
        </p:nvGrpSpPr>
        <p:grpSpPr>
          <a:xfrm>
            <a:off x="9668801" y="2561611"/>
            <a:ext cx="583560" cy="69480"/>
            <a:chOff x="9668801" y="2561611"/>
            <a:chExt cx="583560" cy="6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14404CB-6709-4483-6946-30C1B84398FB}"/>
                    </a:ext>
                  </a:extLst>
                </p14:cNvPr>
                <p14:cNvContentPartPr/>
                <p14:nvPr/>
              </p14:nvContentPartPr>
              <p14:xfrm>
                <a:off x="9668801" y="2561611"/>
                <a:ext cx="404280" cy="4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14404CB-6709-4483-6946-30C1B84398F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633161" y="2525971"/>
                  <a:ext cx="47592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4400ED5-906C-276C-1676-87021737A285}"/>
                    </a:ext>
                  </a:extLst>
                </p14:cNvPr>
                <p14:cNvContentPartPr/>
                <p14:nvPr/>
              </p14:nvContentPartPr>
              <p14:xfrm>
                <a:off x="9686441" y="2626411"/>
                <a:ext cx="565920" cy="4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4400ED5-906C-276C-1676-87021737A28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650441" y="2590771"/>
                  <a:ext cx="637560" cy="76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E51D7C7-CE7B-125F-AE55-367ABDFDE817}"/>
                  </a:ext>
                </a:extLst>
              </p14:cNvPr>
              <p14:cNvContentPartPr/>
              <p14:nvPr/>
            </p14:nvContentPartPr>
            <p14:xfrm>
              <a:off x="1879949" y="2998458"/>
              <a:ext cx="400680" cy="6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E51D7C7-CE7B-125F-AE55-367ABDFDE817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70949" y="2989458"/>
                <a:ext cx="41832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BE9A91E6-D86C-49AD-38F0-D3A16DAA419E}"/>
              </a:ext>
            </a:extLst>
          </p:cNvPr>
          <p:cNvGrpSpPr/>
          <p:nvPr/>
        </p:nvGrpSpPr>
        <p:grpSpPr>
          <a:xfrm>
            <a:off x="4202669" y="2953098"/>
            <a:ext cx="436320" cy="67680"/>
            <a:chOff x="4202669" y="2953098"/>
            <a:chExt cx="436320" cy="67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DAFD8E5-4A45-8088-C3D4-36F7D4655D59}"/>
                    </a:ext>
                  </a:extLst>
                </p14:cNvPr>
                <p14:cNvContentPartPr/>
                <p14:nvPr/>
              </p14:nvContentPartPr>
              <p14:xfrm>
                <a:off x="4299149" y="2999178"/>
                <a:ext cx="287640" cy="216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DAFD8E5-4A45-8088-C3D4-36F7D4655D5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290509" y="2990538"/>
                  <a:ext cx="3052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3A3DA72-0FA5-84FE-B647-9933A07005D0}"/>
                    </a:ext>
                  </a:extLst>
                </p14:cNvPr>
                <p14:cNvContentPartPr/>
                <p14:nvPr/>
              </p14:nvContentPartPr>
              <p14:xfrm>
                <a:off x="4202669" y="2953098"/>
                <a:ext cx="436320" cy="460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3A3DA72-0FA5-84FE-B647-9933A07005D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94029" y="2944458"/>
                  <a:ext cx="453960" cy="63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8412D95-D15C-8BC7-A3E7-C5058250CD42}"/>
                  </a:ext>
                </a:extLst>
              </p14:cNvPr>
              <p14:cNvContentPartPr/>
              <p14:nvPr/>
            </p14:nvContentPartPr>
            <p14:xfrm>
              <a:off x="7706909" y="2464578"/>
              <a:ext cx="323280" cy="6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8412D95-D15C-8BC7-A3E7-C5058250CD4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697909" y="2455938"/>
                <a:ext cx="3409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BA2D256-185B-9E2C-576A-8E0CEC5E2258}"/>
                  </a:ext>
                </a:extLst>
              </p14:cNvPr>
              <p14:cNvContentPartPr/>
              <p14:nvPr/>
            </p14:nvContentPartPr>
            <p14:xfrm>
              <a:off x="9603749" y="2453418"/>
              <a:ext cx="354600" cy="1404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BA2D256-185B-9E2C-576A-8E0CEC5E225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594749" y="2444778"/>
                <a:ext cx="37224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6C4F395-2A5D-8BB3-0F26-5610000FDDFE}"/>
                  </a:ext>
                </a:extLst>
              </p14:cNvPr>
              <p14:cNvContentPartPr/>
              <p14:nvPr/>
            </p14:nvContentPartPr>
            <p14:xfrm>
              <a:off x="1624524" y="2927015"/>
              <a:ext cx="1587960" cy="684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6C4F395-2A5D-8BB3-0F26-5610000FDDF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615884" y="2918375"/>
                <a:ext cx="1605600" cy="701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84898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0B1F844-1125-4F6D-A437-758C28AAED53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2632" r="2629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l="4733" r="529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2DAACF5-3FF8-DADA-01C1-8C4325ABDC6F}"/>
              </a:ext>
            </a:extLst>
          </p:cNvPr>
          <p:cNvGrpSpPr/>
          <p:nvPr/>
        </p:nvGrpSpPr>
        <p:grpSpPr>
          <a:xfrm>
            <a:off x="6949721" y="2459731"/>
            <a:ext cx="712800" cy="181440"/>
            <a:chOff x="6949721" y="2459731"/>
            <a:chExt cx="712800" cy="181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1238A53-2436-715A-2EE2-B54805FA457D}"/>
                    </a:ext>
                  </a:extLst>
                </p14:cNvPr>
                <p14:cNvContentPartPr/>
                <p14:nvPr/>
              </p14:nvContentPartPr>
              <p14:xfrm>
                <a:off x="7147721" y="2459731"/>
                <a:ext cx="138600" cy="144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1238A53-2436-715A-2EE2-B54805FA457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111721" y="2423731"/>
                  <a:ext cx="2102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E3601A4-D2F0-A0B5-8632-CA331C618D53}"/>
                    </a:ext>
                  </a:extLst>
                </p14:cNvPr>
                <p14:cNvContentPartPr/>
                <p14:nvPr/>
              </p14:nvContentPartPr>
              <p14:xfrm>
                <a:off x="6949721" y="2587171"/>
                <a:ext cx="712800" cy="122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E3601A4-D2F0-A0B5-8632-CA331C618D53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13721" y="2551531"/>
                  <a:ext cx="7844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900B4F2-22E3-0CDD-F7E5-ADA380E84CA3}"/>
                    </a:ext>
                  </a:extLst>
                </p14:cNvPr>
                <p14:cNvContentPartPr/>
                <p14:nvPr/>
              </p14:nvContentPartPr>
              <p14:xfrm>
                <a:off x="6957281" y="2629651"/>
                <a:ext cx="577440" cy="115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900B4F2-22E3-0CDD-F7E5-ADA380E84CA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21281" y="2594011"/>
                  <a:ext cx="649080" cy="8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8D97354-C65F-E6A6-3797-9C22A539F6C3}"/>
                  </a:ext>
                </a:extLst>
              </p14:cNvPr>
              <p14:cNvContentPartPr/>
              <p14:nvPr/>
            </p14:nvContentPartPr>
            <p14:xfrm>
              <a:off x="5631928" y="2458458"/>
              <a:ext cx="124920" cy="14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8D97354-C65F-E6A6-3797-9C22A539F6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96288" y="2422458"/>
                <a:ext cx="1965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DE3D65A-6CF9-FCDA-9FC0-92036463C49F}"/>
                  </a:ext>
                </a:extLst>
              </p14:cNvPr>
              <p14:cNvContentPartPr/>
              <p14:nvPr/>
            </p14:nvContentPartPr>
            <p14:xfrm>
              <a:off x="1892845" y="2457738"/>
              <a:ext cx="478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DE3D65A-6CF9-FCDA-9FC0-92036463C49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57205" y="2421738"/>
                <a:ext cx="119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D986C9D-D936-5BF1-18CA-466C1FAB5EB1}"/>
                  </a:ext>
                </a:extLst>
              </p14:cNvPr>
              <p14:cNvContentPartPr/>
              <p14:nvPr/>
            </p14:nvContentPartPr>
            <p14:xfrm>
              <a:off x="3518965" y="2461698"/>
              <a:ext cx="19548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D986C9D-D936-5BF1-18CA-466C1FAB5EB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83325" y="2426058"/>
                <a:ext cx="2671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11B37353-2A43-406C-8D9F-8F4646424238}"/>
              </a:ext>
            </a:extLst>
          </p:cNvPr>
          <p:cNvGrpSpPr/>
          <p:nvPr/>
        </p:nvGrpSpPr>
        <p:grpSpPr>
          <a:xfrm>
            <a:off x="3336085" y="2568258"/>
            <a:ext cx="794880" cy="128880"/>
            <a:chOff x="3336085" y="2568258"/>
            <a:chExt cx="794880" cy="128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C963D73D-DC50-7219-1B78-E6D5A63A2CDD}"/>
                    </a:ext>
                  </a:extLst>
                </p14:cNvPr>
                <p14:cNvContentPartPr/>
                <p14:nvPr/>
              </p14:nvContentPartPr>
              <p14:xfrm>
                <a:off x="3343645" y="2568258"/>
                <a:ext cx="787320" cy="190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C963D73D-DC50-7219-1B78-E6D5A63A2CD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08005" y="2532258"/>
                  <a:ext cx="8589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347D09B-CB20-95E5-9B5F-EAE8BE6968E9}"/>
                    </a:ext>
                  </a:extLst>
                </p14:cNvPr>
                <p14:cNvContentPartPr/>
                <p14:nvPr/>
              </p14:nvContentPartPr>
              <p14:xfrm>
                <a:off x="3336805" y="2624418"/>
                <a:ext cx="475200" cy="61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347D09B-CB20-95E5-9B5F-EAE8BE6968E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01165" y="2588418"/>
                  <a:ext cx="5468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813A1F3-50F6-244E-311C-0A579EC2BBAA}"/>
                    </a:ext>
                  </a:extLst>
                </p14:cNvPr>
                <p14:cNvContentPartPr/>
                <p14:nvPr/>
              </p14:nvContentPartPr>
              <p14:xfrm>
                <a:off x="3336085" y="2689938"/>
                <a:ext cx="357840" cy="72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813A1F3-50F6-244E-311C-0A579EC2BBA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300085" y="2654298"/>
                  <a:ext cx="429480" cy="7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B99AECB-998E-14F5-C55C-57015E002765}"/>
                  </a:ext>
                </a:extLst>
              </p14:cNvPr>
              <p14:cNvContentPartPr/>
              <p14:nvPr/>
            </p14:nvContentPartPr>
            <p14:xfrm>
              <a:off x="1720829" y="2520738"/>
              <a:ext cx="144000" cy="180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B99AECB-998E-14F5-C55C-57015E00276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711829" y="2512098"/>
                <a:ext cx="16164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0E5CF4C-9402-98F0-FD97-88E46D9C9B05}"/>
                  </a:ext>
                </a:extLst>
              </p14:cNvPr>
              <p14:cNvContentPartPr/>
              <p14:nvPr/>
            </p14:nvContentPartPr>
            <p14:xfrm>
              <a:off x="3271349" y="2527218"/>
              <a:ext cx="2325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0E5CF4C-9402-98F0-FD97-88E46D9C9B0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62349" y="2518578"/>
                <a:ext cx="2502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EC2A420-E4CC-067D-3DC3-20338307550A}"/>
                  </a:ext>
                </a:extLst>
              </p14:cNvPr>
              <p14:cNvContentPartPr/>
              <p14:nvPr/>
            </p14:nvContentPartPr>
            <p14:xfrm>
              <a:off x="5298869" y="2521458"/>
              <a:ext cx="380520" cy="3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EC2A420-E4CC-067D-3DC3-20338307550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289869" y="2512458"/>
                <a:ext cx="3981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12FD90A-C716-9469-4564-DCDA9F7942F1}"/>
                  </a:ext>
                </a:extLst>
              </p14:cNvPr>
              <p14:cNvContentPartPr/>
              <p14:nvPr/>
            </p14:nvContentPartPr>
            <p14:xfrm>
              <a:off x="6894749" y="2499858"/>
              <a:ext cx="219600" cy="16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12FD90A-C716-9469-4564-DCDA9F7942F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886109" y="2491218"/>
                <a:ext cx="237240" cy="3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52235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BA92724-54CF-3EBC-A0C0-1B8F3E0AB72A}"/>
              </a:ext>
            </a:extLst>
          </p:cNvPr>
          <p:cNvSpPr txBox="1">
            <a:spLocks/>
          </p:cNvSpPr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 I ESHTE DOREZUAR VOTUESIT</a:t>
            </a:r>
          </a:p>
        </p:txBody>
      </p:sp>
      <p:pic>
        <p:nvPicPr>
          <p:cNvPr id="6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/>
          <a:srcRect r="-2" b="52571"/>
          <a:stretch>
            <a:fillRect/>
          </a:stretch>
        </p:blipFill>
        <p:spPr bwMode="white"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4" name="Picture 2" descr="A screenshot of a computer&#10;&#10;AI-generated content may be incorrect."/>
          <p:cNvPicPr>
            <a:picLocks noGrp="1" noChangeAspect="1"/>
          </p:cNvPicPr>
          <p:nvPr>
            <p:ph idx="1"/>
          </p:nvPr>
        </p:nvPicPr>
        <p:blipFill>
          <a:blip r:embed="rId3"/>
          <a:srcRect r="-2" b="52571"/>
          <a:stretch>
            <a:fillRect/>
          </a:stretch>
        </p:blipFill>
        <p:spPr bwMode="white">
          <a:xfrm>
            <a:off x="6189934" y="2410448"/>
            <a:ext cx="5803323" cy="3890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5BF67C7-8F74-147B-2E1E-ED65FD7211FC}"/>
                  </a:ext>
                </a:extLst>
              </p14:cNvPr>
              <p14:cNvContentPartPr/>
              <p14:nvPr/>
            </p14:nvContentPartPr>
            <p14:xfrm>
              <a:off x="4444297" y="4827495"/>
              <a:ext cx="169560" cy="21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5BF67C7-8F74-147B-2E1E-ED65FD7211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08297" y="4791855"/>
                <a:ext cx="241200" cy="7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3039CB05-2633-4272-558F-961AEB62884A}"/>
              </a:ext>
            </a:extLst>
          </p:cNvPr>
          <p:cNvGrpSpPr/>
          <p:nvPr/>
        </p:nvGrpSpPr>
        <p:grpSpPr>
          <a:xfrm>
            <a:off x="4133257" y="5005335"/>
            <a:ext cx="885600" cy="137880"/>
            <a:chOff x="4133257" y="5005335"/>
            <a:chExt cx="885600" cy="13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99C1A0E-08FA-A412-780B-38F0F600AACD}"/>
                    </a:ext>
                  </a:extLst>
                </p14:cNvPr>
                <p14:cNvContentPartPr/>
                <p14:nvPr/>
              </p14:nvContentPartPr>
              <p14:xfrm>
                <a:off x="4154137" y="5005335"/>
                <a:ext cx="864720" cy="20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99C1A0E-08FA-A412-780B-38F0F600AACD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118497" y="4969335"/>
                  <a:ext cx="9363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21D7A74-BCAE-A236-82C7-161EAED126B2}"/>
                    </a:ext>
                  </a:extLst>
                </p14:cNvPr>
                <p14:cNvContentPartPr/>
                <p14:nvPr/>
              </p14:nvContentPartPr>
              <p14:xfrm>
                <a:off x="4133257" y="5081655"/>
                <a:ext cx="246960" cy="45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21D7A74-BCAE-A236-82C7-161EAED126B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97257" y="5045655"/>
                  <a:ext cx="31860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FC6613B-D774-1C01-71E7-48B543CE2AEB}"/>
                    </a:ext>
                  </a:extLst>
                </p14:cNvPr>
                <p14:cNvContentPartPr/>
                <p14:nvPr/>
              </p14:nvContentPartPr>
              <p14:xfrm>
                <a:off x="4191217" y="5114775"/>
                <a:ext cx="197640" cy="28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FC6613B-D774-1C01-71E7-48B543CE2AE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55217" y="5079135"/>
                  <a:ext cx="269280" cy="10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63FFDAD-4381-3E8B-B8F7-47804222FBAB}"/>
                  </a:ext>
                </a:extLst>
              </p14:cNvPr>
              <p14:cNvContentPartPr/>
              <p14:nvPr/>
            </p14:nvContentPartPr>
            <p14:xfrm>
              <a:off x="10448561" y="4819039"/>
              <a:ext cx="342360" cy="1728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63FFDAD-4381-3E8B-B8F7-47804222FBA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412921" y="4783399"/>
                <a:ext cx="41400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9C03910-9D34-EAFC-134E-6A30E35F291F}"/>
                  </a:ext>
                </a:extLst>
              </p14:cNvPr>
              <p14:cNvContentPartPr/>
              <p14:nvPr/>
            </p14:nvContentPartPr>
            <p14:xfrm>
              <a:off x="10149041" y="5021719"/>
              <a:ext cx="665280" cy="172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9C03910-9D34-EAFC-134E-6A30E35F291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13401" y="4985719"/>
                <a:ext cx="73692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CA98F9-8FE3-0A59-BB36-B5CDE4750F23}"/>
                  </a:ext>
                </a:extLst>
              </p14:cNvPr>
              <p14:cNvContentPartPr/>
              <p14:nvPr/>
            </p14:nvContentPartPr>
            <p14:xfrm>
              <a:off x="8924735" y="3958210"/>
              <a:ext cx="1475640" cy="906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CA98F9-8FE3-0A59-BB36-B5CDE4750F2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15735" y="3949210"/>
                <a:ext cx="1493280" cy="9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F0E63C-3CFB-7E23-A99C-85E8B72E451E}"/>
                  </a:ext>
                </a:extLst>
              </p14:cNvPr>
              <p14:cNvContentPartPr/>
              <p14:nvPr/>
            </p14:nvContentPartPr>
            <p14:xfrm>
              <a:off x="3113255" y="4174210"/>
              <a:ext cx="1265400" cy="7063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F0E63C-3CFB-7E23-A99C-85E8B72E451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04255" y="4165210"/>
                <a:ext cx="1283040" cy="723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732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r="-3" b="26790"/>
          <a:stretch>
            <a:fillRect/>
          </a:stretch>
        </p:blipFill>
        <p:spPr bwMode="white">
          <a:xfrm>
            <a:off x="6253817" y="689675"/>
            <a:ext cx="5294715" cy="547865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8D771D9-F41B-90D3-76E9-5E4311734AFC}"/>
                  </a:ext>
                </a:extLst>
              </p14:cNvPr>
              <p14:cNvContentPartPr/>
              <p14:nvPr/>
            </p14:nvContentPartPr>
            <p14:xfrm>
              <a:off x="2532205" y="2281698"/>
              <a:ext cx="346320" cy="104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8D771D9-F41B-90D3-76E9-5E4311734AF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96565" y="2246058"/>
                <a:ext cx="41796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6CED8DB-601D-B1F7-1C09-A13AC5DA5A32}"/>
                  </a:ext>
                </a:extLst>
              </p14:cNvPr>
              <p14:cNvContentPartPr/>
              <p14:nvPr/>
            </p14:nvContentPartPr>
            <p14:xfrm>
              <a:off x="4336525" y="2288898"/>
              <a:ext cx="214920" cy="1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6CED8DB-601D-B1F7-1C09-A13AC5DA5A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00525" y="2252898"/>
                <a:ext cx="286560" cy="7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08BB83CD-4E05-F622-3F24-EB83E3C7F601}"/>
              </a:ext>
            </a:extLst>
          </p:cNvPr>
          <p:cNvGrpSpPr/>
          <p:nvPr/>
        </p:nvGrpSpPr>
        <p:grpSpPr>
          <a:xfrm>
            <a:off x="4008925" y="2411658"/>
            <a:ext cx="907560" cy="89280"/>
            <a:chOff x="4008925" y="2411658"/>
            <a:chExt cx="907560" cy="8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4AD1AF6-C96E-D95F-BF96-74874DBAE15A}"/>
                    </a:ext>
                  </a:extLst>
                </p14:cNvPr>
                <p14:cNvContentPartPr/>
                <p14:nvPr/>
              </p14:nvContentPartPr>
              <p14:xfrm>
                <a:off x="4008925" y="2411658"/>
                <a:ext cx="907560" cy="29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4AD1AF6-C96E-D95F-BF96-74874DBAE15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73285" y="2376018"/>
                  <a:ext cx="9792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12869A4-FD41-CCF3-8C93-A7D8C17EC320}"/>
                    </a:ext>
                  </a:extLst>
                </p14:cNvPr>
                <p14:cNvContentPartPr/>
                <p14:nvPr/>
              </p14:nvContentPartPr>
              <p14:xfrm>
                <a:off x="4016485" y="2479338"/>
                <a:ext cx="516240" cy="21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12869A4-FD41-CCF3-8C93-A7D8C17EC32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80485" y="2443338"/>
                  <a:ext cx="587880" cy="93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B0304AB-F375-4FF3-3B40-B0C402D71B6D}"/>
                  </a:ext>
                </a:extLst>
              </p14:cNvPr>
              <p14:cNvContentPartPr/>
              <p14:nvPr/>
            </p14:nvContentPartPr>
            <p14:xfrm>
              <a:off x="7782761" y="2902338"/>
              <a:ext cx="1728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B0304AB-F375-4FF3-3B40-B0C402D71B6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47121" y="2866698"/>
                <a:ext cx="244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E9C2BF9-A6FB-19AC-7581-391039F66613}"/>
                  </a:ext>
                </a:extLst>
              </p14:cNvPr>
              <p14:cNvContentPartPr/>
              <p14:nvPr/>
            </p14:nvContentPartPr>
            <p14:xfrm>
              <a:off x="10233281" y="2894418"/>
              <a:ext cx="2664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E9C2BF9-A6FB-19AC-7581-391039F666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197641" y="2858778"/>
                <a:ext cx="338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48060F6-0CC8-C54B-7890-B11AFC44EB33}"/>
                  </a:ext>
                </a:extLst>
              </p14:cNvPr>
              <p14:cNvContentPartPr/>
              <p14:nvPr/>
            </p14:nvContentPartPr>
            <p14:xfrm>
              <a:off x="9859601" y="3071538"/>
              <a:ext cx="447120" cy="5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48060F6-0CC8-C54B-7890-B11AFC44EB3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823961" y="3035538"/>
                <a:ext cx="5187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8EE4026-02A8-278E-AD37-6B054CD5C1C8}"/>
                  </a:ext>
                </a:extLst>
              </p14:cNvPr>
              <p14:cNvContentPartPr/>
              <p14:nvPr/>
            </p14:nvContentPartPr>
            <p14:xfrm>
              <a:off x="9857801" y="3163338"/>
              <a:ext cx="401400" cy="90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8EE4026-02A8-278E-AD37-6B054CD5C1C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822161" y="3127698"/>
                <a:ext cx="47304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A72CDB7-FB86-AB8E-2443-E4619779A9FE}"/>
                  </a:ext>
                </a:extLst>
              </p14:cNvPr>
              <p14:cNvContentPartPr/>
              <p14:nvPr/>
            </p14:nvContentPartPr>
            <p14:xfrm>
              <a:off x="2243189" y="2362338"/>
              <a:ext cx="202320" cy="252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A72CDB7-FB86-AB8E-2443-E4619779A9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34189" y="2353698"/>
                <a:ext cx="21996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6485D30-0BCA-1E1E-882E-3C7C961D7F67}"/>
                  </a:ext>
                </a:extLst>
              </p14:cNvPr>
              <p14:cNvContentPartPr/>
              <p14:nvPr/>
            </p14:nvContentPartPr>
            <p14:xfrm>
              <a:off x="3969749" y="2356578"/>
              <a:ext cx="295200" cy="11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6485D30-0BCA-1E1E-882E-3C7C961D7F6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61109" y="2347938"/>
                <a:ext cx="31284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B134BCAA-D8BF-E01D-E531-61718A5B2C5A}"/>
                  </a:ext>
                </a:extLst>
              </p14:cNvPr>
              <p14:cNvContentPartPr/>
              <p14:nvPr/>
            </p14:nvContentPartPr>
            <p14:xfrm>
              <a:off x="7451309" y="2930418"/>
              <a:ext cx="174240" cy="1224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B134BCAA-D8BF-E01D-E531-61718A5B2C5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442309" y="2921418"/>
                <a:ext cx="19188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D507932-3357-5A6D-177A-D979A2D4A669}"/>
                  </a:ext>
                </a:extLst>
              </p14:cNvPr>
              <p14:cNvContentPartPr/>
              <p14:nvPr/>
            </p14:nvContentPartPr>
            <p14:xfrm>
              <a:off x="9853589" y="2975778"/>
              <a:ext cx="211320" cy="82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D507932-3357-5A6D-177A-D979A2D4A66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844949" y="2966778"/>
                <a:ext cx="228960" cy="2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0298047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1618C5-CD8A-4881-4DCE-5767D20B685A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595" r="666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l="5264" r="-2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B1F36E5-664D-56F1-6884-7FA30D7C5614}"/>
                  </a:ext>
                </a:extLst>
              </p14:cNvPr>
              <p14:cNvContentPartPr/>
              <p14:nvPr/>
            </p14:nvContentPartPr>
            <p14:xfrm>
              <a:off x="7260401" y="2462778"/>
              <a:ext cx="147240" cy="86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B1F36E5-664D-56F1-6884-7FA30D7C56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24761" y="2427138"/>
                <a:ext cx="218880" cy="8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87427908-F295-E7C2-67B5-8FBFC01C0AD6}"/>
              </a:ext>
            </a:extLst>
          </p:cNvPr>
          <p:cNvGrpSpPr/>
          <p:nvPr/>
        </p:nvGrpSpPr>
        <p:grpSpPr>
          <a:xfrm>
            <a:off x="6950801" y="2574378"/>
            <a:ext cx="765360" cy="69120"/>
            <a:chOff x="6950801" y="2574378"/>
            <a:chExt cx="765360" cy="6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EED8E849-49D7-F911-0FBF-6E423AAB8791}"/>
                    </a:ext>
                  </a:extLst>
                </p14:cNvPr>
                <p14:cNvContentPartPr/>
                <p14:nvPr/>
              </p14:nvContentPartPr>
              <p14:xfrm>
                <a:off x="6953681" y="2574378"/>
                <a:ext cx="762480" cy="162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EED8E849-49D7-F911-0FBF-6E423AAB879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18041" y="2538738"/>
                  <a:ext cx="83412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CF41667-06D0-D5A7-A955-8B7D396AFD1C}"/>
                    </a:ext>
                  </a:extLst>
                </p14:cNvPr>
                <p14:cNvContentPartPr/>
                <p14:nvPr/>
              </p14:nvContentPartPr>
              <p14:xfrm>
                <a:off x="6950801" y="2643138"/>
                <a:ext cx="265320" cy="3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CF41667-06D0-D5A7-A955-8B7D396AFD1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14801" y="2607138"/>
                  <a:ext cx="33696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B82B6ED0-8D36-076A-670F-36C53EC7F720}"/>
                  </a:ext>
                </a:extLst>
              </p14:cNvPr>
              <p14:cNvContentPartPr/>
              <p14:nvPr/>
            </p14:nvContentPartPr>
            <p14:xfrm>
              <a:off x="5587095" y="2464578"/>
              <a:ext cx="195480" cy="4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B82B6ED0-8D36-076A-670F-36C53EC7F7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551095" y="2428578"/>
                <a:ext cx="2671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98EC536-3A40-EB6F-1306-78C8A9C4231A}"/>
                  </a:ext>
                </a:extLst>
              </p14:cNvPr>
              <p14:cNvContentPartPr/>
              <p14:nvPr/>
            </p14:nvContentPartPr>
            <p14:xfrm>
              <a:off x="1970429" y="2464393"/>
              <a:ext cx="180720" cy="54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98EC536-3A40-EB6F-1306-78C8A9C4231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34789" y="2428753"/>
                <a:ext cx="25236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F7AD931-E0B4-BE35-262A-BDD381FFFBA0}"/>
                  </a:ext>
                </a:extLst>
              </p14:cNvPr>
              <p14:cNvContentPartPr/>
              <p14:nvPr/>
            </p14:nvContentPartPr>
            <p14:xfrm>
              <a:off x="3485669" y="2460433"/>
              <a:ext cx="216000" cy="115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F7AD931-E0B4-BE35-262A-BDD381FFFBA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49669" y="2424433"/>
                <a:ext cx="2876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BB26174-2BB5-2D9B-B959-6D20C5740243}"/>
                  </a:ext>
                </a:extLst>
              </p14:cNvPr>
              <p14:cNvContentPartPr/>
              <p14:nvPr/>
            </p14:nvContentPartPr>
            <p14:xfrm>
              <a:off x="3280829" y="2557633"/>
              <a:ext cx="898560" cy="19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BB26174-2BB5-2D9B-B959-6D20C574024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44829" y="2521633"/>
                <a:ext cx="970200" cy="9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262D98D-9311-45B1-3678-B6BC7C2B19E8}"/>
                  </a:ext>
                </a:extLst>
              </p14:cNvPr>
              <p14:cNvContentPartPr/>
              <p14:nvPr/>
            </p14:nvContentPartPr>
            <p14:xfrm>
              <a:off x="1680869" y="2504178"/>
              <a:ext cx="237600" cy="2340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262D98D-9311-45B1-3678-B6BC7C2B19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72229" y="2495538"/>
                <a:ext cx="25524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693C67C-D41D-C35F-1607-66C400FF4EC9}"/>
                  </a:ext>
                </a:extLst>
              </p14:cNvPr>
              <p14:cNvContentPartPr/>
              <p14:nvPr/>
            </p14:nvContentPartPr>
            <p14:xfrm>
              <a:off x="3237149" y="2526858"/>
              <a:ext cx="282600" cy="2631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693C67C-D41D-C35F-1607-66C400FF4EC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28149" y="2518218"/>
                <a:ext cx="30024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7B6F4EF-BEBC-AA47-332D-76C8391EDE8B}"/>
                  </a:ext>
                </a:extLst>
              </p14:cNvPr>
              <p14:cNvContentPartPr/>
              <p14:nvPr/>
            </p14:nvContentPartPr>
            <p14:xfrm>
              <a:off x="5259269" y="2498778"/>
              <a:ext cx="272520" cy="1296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7B6F4EF-BEBC-AA47-332D-76C8391EDE8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250269" y="2490138"/>
                <a:ext cx="29016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AF78C22-F68F-8CB2-0200-CC202A12A48B}"/>
                  </a:ext>
                </a:extLst>
              </p14:cNvPr>
              <p14:cNvContentPartPr/>
              <p14:nvPr/>
            </p14:nvContentPartPr>
            <p14:xfrm>
              <a:off x="6883229" y="2504178"/>
              <a:ext cx="353160" cy="23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AF78C22-F68F-8CB2-0200-CC202A12A48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74589" y="2495178"/>
                <a:ext cx="3708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F8382F0D-D3E9-1F22-9673-9FDC2F0BC8BF}"/>
                  </a:ext>
                </a:extLst>
              </p14:cNvPr>
              <p14:cNvContentPartPr/>
              <p14:nvPr/>
            </p14:nvContentPartPr>
            <p14:xfrm>
              <a:off x="1443084" y="2548295"/>
              <a:ext cx="1227240" cy="556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F8382F0D-D3E9-1F22-9673-9FDC2F0BC8B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434084" y="2539655"/>
                <a:ext cx="1244880" cy="5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6500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E637CC84-397D-E605-7872-F8133B260790}"/>
                  </a:ext>
                </a:extLst>
              </p14:cNvPr>
              <p14:cNvContentPartPr/>
              <p14:nvPr/>
            </p14:nvContentPartPr>
            <p14:xfrm>
              <a:off x="2616322" y="2287580"/>
              <a:ext cx="125640" cy="68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E637CC84-397D-E605-7872-F8133B2607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80322" y="2251940"/>
                <a:ext cx="1972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F90F74F-9ABA-A500-2933-6F01EE17A6FE}"/>
                  </a:ext>
                </a:extLst>
              </p14:cNvPr>
              <p14:cNvContentPartPr/>
              <p14:nvPr/>
            </p14:nvContentPartPr>
            <p14:xfrm>
              <a:off x="4322722" y="2304140"/>
              <a:ext cx="1317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F90F74F-9ABA-A500-2933-6F01EE17A6F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7082" y="2268140"/>
                <a:ext cx="2034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F198788-8BD0-C737-6D7C-1E4FA4BA344D}"/>
              </a:ext>
            </a:extLst>
          </p:cNvPr>
          <p:cNvGrpSpPr/>
          <p:nvPr/>
        </p:nvGrpSpPr>
        <p:grpSpPr>
          <a:xfrm>
            <a:off x="4016722" y="2409980"/>
            <a:ext cx="448200" cy="67320"/>
            <a:chOff x="4016722" y="2409980"/>
            <a:chExt cx="448200" cy="67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BCC5FC14-C894-6622-4093-B8D32DFA2A33}"/>
                    </a:ext>
                  </a:extLst>
                </p14:cNvPr>
                <p14:cNvContentPartPr/>
                <p14:nvPr/>
              </p14:nvContentPartPr>
              <p14:xfrm>
                <a:off x="4019602" y="2409980"/>
                <a:ext cx="445320" cy="15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BCC5FC14-C894-6622-4093-B8D32DFA2A3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83962" y="2374340"/>
                  <a:ext cx="5169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C4C296B-95B1-BA27-0D34-CFDFB65EEF2E}"/>
                    </a:ext>
                  </a:extLst>
                </p14:cNvPr>
                <p14:cNvContentPartPr/>
                <p14:nvPr/>
              </p14:nvContentPartPr>
              <p14:xfrm>
                <a:off x="4016722" y="2466500"/>
                <a:ext cx="294480" cy="108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C4C296B-95B1-BA27-0D34-CFDFB65EEF2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81082" y="2430860"/>
                  <a:ext cx="366120" cy="8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9AFB9FF-250C-D48C-58BC-7547F13C4867}"/>
                  </a:ext>
                </a:extLst>
              </p14:cNvPr>
              <p14:cNvContentPartPr/>
              <p14:nvPr/>
            </p14:nvContentPartPr>
            <p14:xfrm>
              <a:off x="8098182" y="2293700"/>
              <a:ext cx="788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9AFB9FF-250C-D48C-58BC-7547F13C486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62182" y="2257700"/>
                <a:ext cx="150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6293259-02F2-84E5-4197-99923D91D6CA}"/>
                  </a:ext>
                </a:extLst>
              </p14:cNvPr>
              <p14:cNvContentPartPr/>
              <p14:nvPr/>
            </p14:nvContentPartPr>
            <p14:xfrm>
              <a:off x="9790542" y="2280380"/>
              <a:ext cx="111960" cy="68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6293259-02F2-84E5-4197-99923D91D6C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54902" y="2244380"/>
                <a:ext cx="183600" cy="78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5B12660-7240-4AEF-D1C6-A22A5C2C9CBA}"/>
              </a:ext>
            </a:extLst>
          </p:cNvPr>
          <p:cNvGrpSpPr/>
          <p:nvPr/>
        </p:nvGrpSpPr>
        <p:grpSpPr>
          <a:xfrm>
            <a:off x="9604422" y="2385140"/>
            <a:ext cx="599760" cy="96840"/>
            <a:chOff x="9604422" y="2385140"/>
            <a:chExt cx="599760" cy="9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07C78AA-430C-2C25-E45D-038791BA073B}"/>
                    </a:ext>
                  </a:extLst>
                </p14:cNvPr>
                <p14:cNvContentPartPr/>
                <p14:nvPr/>
              </p14:nvContentPartPr>
              <p14:xfrm>
                <a:off x="9604422" y="2385140"/>
                <a:ext cx="599760" cy="27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07C78AA-430C-2C25-E45D-038791BA073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68422" y="2349500"/>
                  <a:ext cx="6714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DEEF040-C8AF-BA5B-28E8-F53408032094}"/>
                    </a:ext>
                  </a:extLst>
                </p14:cNvPr>
                <p14:cNvContentPartPr/>
                <p14:nvPr/>
              </p14:nvContentPartPr>
              <p14:xfrm>
                <a:off x="9613422" y="2474420"/>
                <a:ext cx="303120" cy="7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DEEF040-C8AF-BA5B-28E8-F5340803209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77782" y="2438780"/>
                  <a:ext cx="37476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9DC3FB3-A147-1371-8453-4A1CD0404D71}"/>
                  </a:ext>
                </a:extLst>
              </p14:cNvPr>
              <p14:cNvContentPartPr/>
              <p14:nvPr/>
            </p14:nvContentPartPr>
            <p14:xfrm>
              <a:off x="2220509" y="2350458"/>
              <a:ext cx="352440" cy="6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9DC3FB3-A147-1371-8453-4A1CD0404D7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11869" y="2341818"/>
                <a:ext cx="3700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C90433B-9097-447A-BE48-F3A48E3945D4}"/>
                  </a:ext>
                </a:extLst>
              </p14:cNvPr>
              <p14:cNvContentPartPr/>
              <p14:nvPr/>
            </p14:nvContentPartPr>
            <p14:xfrm>
              <a:off x="3947069" y="2333898"/>
              <a:ext cx="375480" cy="176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C90433B-9097-447A-BE48-F3A48E3945D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38069" y="2324898"/>
                <a:ext cx="3931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B177F10-6B29-1458-DCE3-F2F209443231}"/>
                  </a:ext>
                </a:extLst>
              </p14:cNvPr>
              <p14:cNvContentPartPr/>
              <p14:nvPr/>
            </p14:nvContentPartPr>
            <p14:xfrm>
              <a:off x="7842989" y="2333538"/>
              <a:ext cx="258840" cy="64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B177F10-6B29-1458-DCE3-F2F20944323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34349" y="2324898"/>
                <a:ext cx="2764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4DD8C216-3662-800E-119C-6DB2F20AA07C}"/>
                  </a:ext>
                </a:extLst>
              </p14:cNvPr>
              <p14:cNvContentPartPr/>
              <p14:nvPr/>
            </p14:nvContentPartPr>
            <p14:xfrm>
              <a:off x="9564149" y="2328138"/>
              <a:ext cx="181440" cy="648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4DD8C216-3662-800E-119C-6DB2F20AA07C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555149" y="2319498"/>
                <a:ext cx="199080" cy="24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3357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13E16-56E7-C732-E13D-01A5E8656CB4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l="4721" r="540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4654" r="608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46C516E-B8D5-4FEE-3FB4-97A31AD2DC19}"/>
                  </a:ext>
                </a:extLst>
              </p14:cNvPr>
              <p14:cNvContentPartPr/>
              <p14:nvPr/>
            </p14:nvContentPartPr>
            <p14:xfrm>
              <a:off x="7158582" y="2464700"/>
              <a:ext cx="148320" cy="82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46C516E-B8D5-4FEE-3FB4-97A31AD2DC1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22942" y="2429060"/>
                <a:ext cx="219960" cy="7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05B6A8A-A7BE-4702-C0B3-7E9003E1DA42}"/>
              </a:ext>
            </a:extLst>
          </p:cNvPr>
          <p:cNvGrpSpPr/>
          <p:nvPr/>
        </p:nvGrpSpPr>
        <p:grpSpPr>
          <a:xfrm>
            <a:off x="6950862" y="2576300"/>
            <a:ext cx="848160" cy="51480"/>
            <a:chOff x="6950862" y="2576300"/>
            <a:chExt cx="848160" cy="51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9B16016-40AC-83DE-39B5-44DE190A5E1D}"/>
                    </a:ext>
                  </a:extLst>
                </p14:cNvPr>
                <p14:cNvContentPartPr/>
                <p14:nvPr/>
              </p14:nvContentPartPr>
              <p14:xfrm>
                <a:off x="6950862" y="2576300"/>
                <a:ext cx="848160" cy="15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9B16016-40AC-83DE-39B5-44DE190A5E1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14862" y="2540660"/>
                  <a:ext cx="9198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D965482-7CA0-07AF-A5CA-96FE6D5041C8}"/>
                    </a:ext>
                  </a:extLst>
                </p14:cNvPr>
                <p14:cNvContentPartPr/>
                <p14:nvPr/>
              </p14:nvContentPartPr>
              <p14:xfrm>
                <a:off x="6961302" y="2627420"/>
                <a:ext cx="36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D965482-7CA0-07AF-A5CA-96FE6D5041C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25302" y="2591420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27B7F07-5AAD-065B-DA34-AD8CA3E1986B}"/>
                  </a:ext>
                </a:extLst>
              </p14:cNvPr>
              <p14:cNvContentPartPr/>
              <p14:nvPr/>
            </p14:nvContentPartPr>
            <p14:xfrm>
              <a:off x="5674136" y="2467580"/>
              <a:ext cx="1252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27B7F07-5AAD-065B-DA34-AD8CA3E1986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638496" y="2431580"/>
                <a:ext cx="196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4EB1DDD-D5DD-6C53-9C93-7EF4BB67EE6F}"/>
                  </a:ext>
                </a:extLst>
              </p14:cNvPr>
              <p14:cNvContentPartPr/>
              <p14:nvPr/>
            </p14:nvContentPartPr>
            <p14:xfrm>
              <a:off x="1962606" y="2462900"/>
              <a:ext cx="133200" cy="5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4EB1DDD-D5DD-6C53-9C93-7EF4BB67EE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926966" y="2426900"/>
                <a:ext cx="20484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26EF7E8-B5AC-D3B3-5C69-504A5C94BF85}"/>
                  </a:ext>
                </a:extLst>
              </p14:cNvPr>
              <p14:cNvContentPartPr/>
              <p14:nvPr/>
            </p14:nvContentPartPr>
            <p14:xfrm>
              <a:off x="3463446" y="2457860"/>
              <a:ext cx="158400" cy="180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26EF7E8-B5AC-D3B3-5C69-504A5C94BF8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27806" y="2421860"/>
                <a:ext cx="230040" cy="8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7AC6F563-2844-460A-B15C-289428C519FF}"/>
              </a:ext>
            </a:extLst>
          </p:cNvPr>
          <p:cNvGrpSpPr/>
          <p:nvPr/>
        </p:nvGrpSpPr>
        <p:grpSpPr>
          <a:xfrm>
            <a:off x="3263286" y="2575580"/>
            <a:ext cx="521280" cy="70560"/>
            <a:chOff x="3263286" y="2575580"/>
            <a:chExt cx="521280" cy="7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CB5FEB6-79A0-615E-21F9-7D6E110D5D15}"/>
                    </a:ext>
                  </a:extLst>
                </p14:cNvPr>
                <p14:cNvContentPartPr/>
                <p14:nvPr/>
              </p14:nvContentPartPr>
              <p14:xfrm>
                <a:off x="3263286" y="2575580"/>
                <a:ext cx="521280" cy="9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CB5FEB6-79A0-615E-21F9-7D6E110D5D1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227286" y="2539580"/>
                  <a:ext cx="5929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9F7466E0-5902-9CAD-D7BF-6347938B65AB}"/>
                    </a:ext>
                  </a:extLst>
                </p14:cNvPr>
                <p14:cNvContentPartPr/>
                <p14:nvPr/>
              </p14:nvContentPartPr>
              <p14:xfrm>
                <a:off x="3276246" y="2642900"/>
                <a:ext cx="275400" cy="3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9F7466E0-5902-9CAD-D7BF-6347938B65A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240606" y="2606900"/>
                  <a:ext cx="347040" cy="7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136A419-2090-3741-4230-318CC9C37060}"/>
                  </a:ext>
                </a:extLst>
              </p14:cNvPr>
              <p14:cNvContentPartPr/>
              <p14:nvPr/>
            </p14:nvContentPartPr>
            <p14:xfrm>
              <a:off x="1624349" y="2522538"/>
              <a:ext cx="273600" cy="5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136A419-2090-3741-4230-318CC9C3706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615349" y="2513898"/>
                <a:ext cx="291240" cy="2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C635712-110E-ACB4-A2EF-179CEAD5961B}"/>
                  </a:ext>
                </a:extLst>
              </p14:cNvPr>
              <p14:cNvContentPartPr/>
              <p14:nvPr/>
            </p14:nvContentPartPr>
            <p14:xfrm>
              <a:off x="3163349" y="2504178"/>
              <a:ext cx="206640" cy="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C635712-110E-ACB4-A2EF-179CEAD5961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154349" y="2495538"/>
                <a:ext cx="22428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415706E3-3607-13CC-872D-714361DE52B7}"/>
                  </a:ext>
                </a:extLst>
              </p14:cNvPr>
              <p14:cNvContentPartPr/>
              <p14:nvPr/>
            </p14:nvContentPartPr>
            <p14:xfrm>
              <a:off x="5361149" y="2498778"/>
              <a:ext cx="403920" cy="1188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415706E3-3607-13CC-872D-714361DE52B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352509" y="2489778"/>
                <a:ext cx="4215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0C415F1-6665-49DE-5004-D3BFBC276079}"/>
                  </a:ext>
                </a:extLst>
              </p14:cNvPr>
              <p14:cNvContentPartPr/>
              <p14:nvPr/>
            </p14:nvContentPartPr>
            <p14:xfrm>
              <a:off x="6917429" y="2493018"/>
              <a:ext cx="342000" cy="3492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0C415F1-6665-49DE-5004-D3BFBC27607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908429" y="2484018"/>
                <a:ext cx="359640" cy="52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75240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2CD0DFE-AB24-1308-F52C-1683385CC485}"/>
                  </a:ext>
                </a:extLst>
              </p14:cNvPr>
              <p14:cNvContentPartPr/>
              <p14:nvPr/>
            </p14:nvContentPartPr>
            <p14:xfrm>
              <a:off x="2549046" y="2288300"/>
              <a:ext cx="1674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2CD0DFE-AB24-1308-F52C-1683385CC48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13406" y="2252300"/>
                <a:ext cx="239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BDBCB69-57E4-5015-F1FB-172353C09190}"/>
                  </a:ext>
                </a:extLst>
              </p14:cNvPr>
              <p14:cNvContentPartPr/>
              <p14:nvPr/>
            </p14:nvContentPartPr>
            <p14:xfrm>
              <a:off x="4265526" y="2280740"/>
              <a:ext cx="294480" cy="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BDBCB69-57E4-5015-F1FB-172353C0919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9526" y="2244740"/>
                <a:ext cx="366120" cy="7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5758C618-086D-3155-3D4E-919A39450750}"/>
              </a:ext>
            </a:extLst>
          </p:cNvPr>
          <p:cNvGrpSpPr/>
          <p:nvPr/>
        </p:nvGrpSpPr>
        <p:grpSpPr>
          <a:xfrm>
            <a:off x="4016766" y="2414300"/>
            <a:ext cx="397800" cy="72720"/>
            <a:chOff x="4016766" y="2414300"/>
            <a:chExt cx="397800" cy="7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74878ED-E774-DB96-1DC1-25F505581E1B}"/>
                    </a:ext>
                  </a:extLst>
                </p14:cNvPr>
                <p14:cNvContentPartPr/>
                <p14:nvPr/>
              </p14:nvContentPartPr>
              <p14:xfrm>
                <a:off x="4016766" y="2414300"/>
                <a:ext cx="397800" cy="21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74878ED-E774-DB96-1DC1-25F505581E1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80766" y="2378300"/>
                  <a:ext cx="4694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F3EB5C45-29BB-C2BF-B388-D35203C1D5EA}"/>
                    </a:ext>
                  </a:extLst>
                </p14:cNvPr>
                <p14:cNvContentPartPr/>
                <p14:nvPr/>
              </p14:nvContentPartPr>
              <p14:xfrm>
                <a:off x="4022526" y="2486660"/>
                <a:ext cx="291240" cy="3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F3EB5C45-29BB-C2BF-B388-D35203C1D5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86526" y="2450660"/>
                  <a:ext cx="36288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361C160-0DA9-FE25-DF3A-191699FB756C}"/>
                  </a:ext>
                </a:extLst>
              </p14:cNvPr>
              <p14:cNvContentPartPr/>
              <p14:nvPr/>
            </p14:nvContentPartPr>
            <p14:xfrm>
              <a:off x="8068259" y="2276596"/>
              <a:ext cx="142560" cy="39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361C160-0DA9-FE25-DF3A-191699FB756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32619" y="2240596"/>
                <a:ext cx="2142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32C1A58-C200-D6E3-9338-5D8E9F34311B}"/>
                  </a:ext>
                </a:extLst>
              </p14:cNvPr>
              <p14:cNvContentPartPr/>
              <p14:nvPr/>
            </p14:nvContentPartPr>
            <p14:xfrm>
              <a:off x="9865739" y="2283076"/>
              <a:ext cx="1627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32C1A58-C200-D6E3-9338-5D8E9F34311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29739" y="2247436"/>
                <a:ext cx="2343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5E99C02E-3FDE-1266-E819-2BAFE806336B}"/>
              </a:ext>
            </a:extLst>
          </p:cNvPr>
          <p:cNvGrpSpPr/>
          <p:nvPr/>
        </p:nvGrpSpPr>
        <p:grpSpPr>
          <a:xfrm>
            <a:off x="9619139" y="2421676"/>
            <a:ext cx="473400" cy="60480"/>
            <a:chOff x="9619139" y="2421676"/>
            <a:chExt cx="473400" cy="6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609FAE4-BF18-0E8A-A515-5BF881FB085D}"/>
                    </a:ext>
                  </a:extLst>
                </p14:cNvPr>
                <p14:cNvContentPartPr/>
                <p14:nvPr/>
              </p14:nvContentPartPr>
              <p14:xfrm>
                <a:off x="9619139" y="2421676"/>
                <a:ext cx="47340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609FAE4-BF18-0E8A-A515-5BF881FB085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83139" y="2386036"/>
                  <a:ext cx="5450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7CE6BEC-1301-B038-F168-93EEB390F1C5}"/>
                    </a:ext>
                  </a:extLst>
                </p14:cNvPr>
                <p14:cNvContentPartPr/>
                <p14:nvPr/>
              </p14:nvContentPartPr>
              <p14:xfrm>
                <a:off x="9621659" y="2475676"/>
                <a:ext cx="466560" cy="6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7CE6BEC-1301-B038-F168-93EEB390F1C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85659" y="2440036"/>
                  <a:ext cx="538200" cy="78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6B8A777-5F1F-16FD-711E-45FD58D2B601}"/>
                  </a:ext>
                </a:extLst>
              </p14:cNvPr>
              <p14:cNvContentPartPr/>
              <p14:nvPr/>
            </p14:nvContentPartPr>
            <p14:xfrm>
              <a:off x="2209349" y="2362338"/>
              <a:ext cx="245160" cy="234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6B8A777-5F1F-16FD-711E-45FD58D2B6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00349" y="2353338"/>
                <a:ext cx="262800" cy="4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BD59D01-7B10-CB1C-2FF1-0FDB7DD52143}"/>
                  </a:ext>
                </a:extLst>
              </p14:cNvPr>
              <p14:cNvContentPartPr/>
              <p14:nvPr/>
            </p14:nvContentPartPr>
            <p14:xfrm>
              <a:off x="4009349" y="2340018"/>
              <a:ext cx="195480" cy="104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BD59D01-7B10-CB1C-2FF1-0FDB7DD5214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00709" y="2331018"/>
                <a:ext cx="2131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D1301D4-7A0F-AC38-58DE-18791C3A0C63}"/>
                  </a:ext>
                </a:extLst>
              </p14:cNvPr>
              <p14:cNvContentPartPr/>
              <p14:nvPr/>
            </p14:nvContentPartPr>
            <p14:xfrm>
              <a:off x="7888349" y="2339658"/>
              <a:ext cx="182160" cy="612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D1301D4-7A0F-AC38-58DE-18791C3A0C6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879709" y="2330658"/>
                <a:ext cx="1998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A24980D-A2CF-EAEE-0CF5-2C09774BE2A2}"/>
                  </a:ext>
                </a:extLst>
              </p14:cNvPr>
              <p14:cNvContentPartPr/>
              <p14:nvPr/>
            </p14:nvContentPartPr>
            <p14:xfrm>
              <a:off x="9558389" y="2345778"/>
              <a:ext cx="323280" cy="3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A24980D-A2CF-EAEE-0CF5-2C09774BE2A2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549389" y="2336778"/>
                <a:ext cx="34092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29958D16-B48E-DF8B-7AA5-C4FFEBF98923}"/>
                  </a:ext>
                </a:extLst>
              </p14:cNvPr>
              <p14:cNvContentPartPr/>
              <p14:nvPr/>
            </p14:nvContentPartPr>
            <p14:xfrm>
              <a:off x="1966164" y="2428775"/>
              <a:ext cx="1144080" cy="50796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29958D16-B48E-DF8B-7AA5-C4FFEBF9892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957164" y="2419775"/>
                <a:ext cx="1161720" cy="52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47568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B120AC4-FCA0-18C0-94E1-444C29408E72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l="4670" r="591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4662" r="600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7EC509E-6D34-21E1-FA3C-D827144CFB7A}"/>
                  </a:ext>
                </a:extLst>
              </p14:cNvPr>
              <p14:cNvContentPartPr/>
              <p14:nvPr/>
            </p14:nvContentPartPr>
            <p14:xfrm>
              <a:off x="5562764" y="2463594"/>
              <a:ext cx="195120" cy="29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7EC509E-6D34-21E1-FA3C-D827144CFB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26764" y="2427594"/>
                <a:ext cx="26676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413786C2-3773-A942-117C-A2411D9010CA}"/>
                  </a:ext>
                </a:extLst>
              </p14:cNvPr>
              <p14:cNvContentPartPr/>
              <p14:nvPr/>
            </p14:nvContentPartPr>
            <p14:xfrm>
              <a:off x="7232084" y="2456754"/>
              <a:ext cx="194400" cy="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413786C2-3773-A942-117C-A2411D9010C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96084" y="2420754"/>
                <a:ext cx="26604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2250674-3C2A-6522-6DB5-22C9A97B3C10}"/>
                  </a:ext>
                </a:extLst>
              </p14:cNvPr>
              <p14:cNvContentPartPr/>
              <p14:nvPr/>
            </p14:nvContentPartPr>
            <p14:xfrm>
              <a:off x="6957404" y="2583114"/>
              <a:ext cx="675000" cy="234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2250674-3C2A-6522-6DB5-22C9A97B3C1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921404" y="2547114"/>
                <a:ext cx="7466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51393C7-4CAE-20EC-9F61-D6C7C0B0E8C0}"/>
                  </a:ext>
                </a:extLst>
              </p14:cNvPr>
              <p14:cNvContentPartPr/>
              <p14:nvPr/>
            </p14:nvContentPartPr>
            <p14:xfrm>
              <a:off x="3490340" y="2468985"/>
              <a:ext cx="13248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51393C7-4CAE-20EC-9F61-D6C7C0B0E8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54340" y="2433345"/>
                <a:ext cx="204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F3FCB89-B05F-D170-D6DF-0DDEAD7746C0}"/>
                  </a:ext>
                </a:extLst>
              </p14:cNvPr>
              <p14:cNvContentPartPr/>
              <p14:nvPr/>
            </p14:nvContentPartPr>
            <p14:xfrm>
              <a:off x="3275780" y="2584545"/>
              <a:ext cx="350280" cy="9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F3FCB89-B05F-D170-D6DF-0DDEAD7746C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239780" y="2548545"/>
                <a:ext cx="42192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75315C7-67FE-4FCE-85FA-2A1915D6C66F}"/>
                  </a:ext>
                </a:extLst>
              </p14:cNvPr>
              <p14:cNvContentPartPr/>
              <p14:nvPr/>
            </p14:nvContentPartPr>
            <p14:xfrm>
              <a:off x="1925780" y="2457825"/>
              <a:ext cx="104760" cy="18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75315C7-67FE-4FCE-85FA-2A1915D6C66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89780" y="2422185"/>
                <a:ext cx="17640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7404AFD-F451-EF20-4A30-B72C340F4E1A}"/>
                  </a:ext>
                </a:extLst>
              </p14:cNvPr>
              <p14:cNvContentPartPr/>
              <p14:nvPr/>
            </p14:nvContentPartPr>
            <p14:xfrm>
              <a:off x="1635509" y="2521098"/>
              <a:ext cx="249840" cy="684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7404AFD-F451-EF20-4A30-B72C340F4E1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626509" y="2512098"/>
                <a:ext cx="26748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C2373C5-2BC4-9285-92FA-935327F2761C}"/>
                  </a:ext>
                </a:extLst>
              </p14:cNvPr>
              <p14:cNvContentPartPr/>
              <p14:nvPr/>
            </p14:nvContentPartPr>
            <p14:xfrm>
              <a:off x="3219869" y="2504898"/>
              <a:ext cx="307080" cy="45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C2373C5-2BC4-9285-92FA-935327F2761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211229" y="2495898"/>
                <a:ext cx="32472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27068DA-6F51-3CFF-6707-102FC62C330B}"/>
                  </a:ext>
                </a:extLst>
              </p14:cNvPr>
              <p14:cNvContentPartPr/>
              <p14:nvPr/>
            </p14:nvContentPartPr>
            <p14:xfrm>
              <a:off x="5270429" y="2504178"/>
              <a:ext cx="237960" cy="1764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27068DA-6F51-3CFF-6707-102FC62C330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61429" y="2495178"/>
                <a:ext cx="25560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B6DE5FC-37E4-839A-E8F2-C4CD4A4EBFDE}"/>
                  </a:ext>
                </a:extLst>
              </p14:cNvPr>
              <p14:cNvContentPartPr/>
              <p14:nvPr/>
            </p14:nvContentPartPr>
            <p14:xfrm>
              <a:off x="6917429" y="2464218"/>
              <a:ext cx="331560" cy="29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B6DE5FC-37E4-839A-E8F2-C4CD4A4EBFD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908429" y="2455218"/>
                <a:ext cx="34920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4BE0F70-4F9C-F1F5-871E-DDCB9E87685D}"/>
                  </a:ext>
                </a:extLst>
              </p14:cNvPr>
              <p14:cNvContentPartPr/>
              <p14:nvPr/>
            </p14:nvContentPartPr>
            <p14:xfrm>
              <a:off x="1551804" y="2577095"/>
              <a:ext cx="360" cy="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4BE0F70-4F9C-F1F5-871E-DDCB9E87685D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542804" y="25680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5872E02-AD10-B089-A9BB-DAB4FD6854A3}"/>
                  </a:ext>
                </a:extLst>
              </p14:cNvPr>
              <p14:cNvContentPartPr/>
              <p14:nvPr/>
            </p14:nvContentPartPr>
            <p14:xfrm>
              <a:off x="5201484" y="2353251"/>
              <a:ext cx="718560" cy="464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5872E02-AD10-B089-A9BB-DAB4FD6854A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92844" y="2344611"/>
                <a:ext cx="736200" cy="48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501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E516C07-D6E9-469C-EC56-76E4CD0B8EBA}"/>
                  </a:ext>
                </a:extLst>
              </p14:cNvPr>
              <p14:cNvContentPartPr/>
              <p14:nvPr/>
            </p14:nvContentPartPr>
            <p14:xfrm>
              <a:off x="2481980" y="2294385"/>
              <a:ext cx="795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E516C07-D6E9-469C-EC56-76E4CD0B8EB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45980" y="2258385"/>
                <a:ext cx="151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780E9F7-792F-6AC0-FE10-C1CD64D41391}"/>
                  </a:ext>
                </a:extLst>
              </p14:cNvPr>
              <p14:cNvContentPartPr/>
              <p14:nvPr/>
            </p14:nvContentPartPr>
            <p14:xfrm>
              <a:off x="4260140" y="2290066"/>
              <a:ext cx="111240" cy="7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780E9F7-792F-6AC0-FE10-C1CD64D4139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24140" y="2254066"/>
                <a:ext cx="18288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1168528-9A0B-E825-8A89-BA47CC887534}"/>
                  </a:ext>
                </a:extLst>
              </p14:cNvPr>
              <p14:cNvContentPartPr/>
              <p14:nvPr/>
            </p14:nvContentPartPr>
            <p14:xfrm>
              <a:off x="4011740" y="2408146"/>
              <a:ext cx="475200" cy="79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1168528-9A0B-E825-8A89-BA47CC88753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76100" y="2372506"/>
                <a:ext cx="5468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E5E0137-3231-C16B-D931-78D941077DF0}"/>
                  </a:ext>
                </a:extLst>
              </p14:cNvPr>
              <p14:cNvContentPartPr/>
              <p14:nvPr/>
            </p14:nvContentPartPr>
            <p14:xfrm>
              <a:off x="3997700" y="2491306"/>
              <a:ext cx="1641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E5E0137-3231-C16B-D931-78D941077DF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61700" y="2455666"/>
                <a:ext cx="235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04125DE-A1D3-9A54-B98D-E60F5091BBB9}"/>
                  </a:ext>
                </a:extLst>
              </p14:cNvPr>
              <p14:cNvContentPartPr/>
              <p14:nvPr/>
            </p14:nvContentPartPr>
            <p14:xfrm>
              <a:off x="8111574" y="2287186"/>
              <a:ext cx="178560" cy="4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04125DE-A1D3-9A54-B98D-E60F5091BBB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75934" y="2251546"/>
                <a:ext cx="25020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A006E34D-6A64-3409-D541-AF5DF92F2532}"/>
                  </a:ext>
                </a:extLst>
              </p14:cNvPr>
              <p14:cNvContentPartPr/>
              <p14:nvPr/>
            </p14:nvContentPartPr>
            <p14:xfrm>
              <a:off x="9862844" y="2279266"/>
              <a:ext cx="271080" cy="111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A006E34D-6A64-3409-D541-AF5DF92F253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27204" y="2243626"/>
                <a:ext cx="342720" cy="8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41FCEFC4-9FF6-9631-8BCE-9D022A7FAB10}"/>
              </a:ext>
            </a:extLst>
          </p:cNvPr>
          <p:cNvGrpSpPr/>
          <p:nvPr/>
        </p:nvGrpSpPr>
        <p:grpSpPr>
          <a:xfrm>
            <a:off x="9597524" y="2405266"/>
            <a:ext cx="854640" cy="170280"/>
            <a:chOff x="9597524" y="2405266"/>
            <a:chExt cx="854640" cy="17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992C0C3-FC4F-33FD-594A-DCC038FFEFFA}"/>
                    </a:ext>
                  </a:extLst>
                </p14:cNvPr>
                <p14:cNvContentPartPr/>
                <p14:nvPr/>
              </p14:nvContentPartPr>
              <p14:xfrm>
                <a:off x="9613364" y="2405266"/>
                <a:ext cx="838800" cy="266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992C0C3-FC4F-33FD-594A-DCC038FFEFF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77364" y="2369266"/>
                  <a:ext cx="9104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F6F6809-E467-9E86-A85E-39EDB67DFDD8}"/>
                    </a:ext>
                  </a:extLst>
                </p14:cNvPr>
                <p14:cNvContentPartPr/>
                <p14:nvPr/>
              </p14:nvContentPartPr>
              <p14:xfrm>
                <a:off x="9630644" y="2483386"/>
                <a:ext cx="7236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F6F6809-E467-9E86-A85E-39EDB67DFDD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94644" y="2447386"/>
                  <a:ext cx="144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7321BBD-EB73-955A-0ED6-7DDF3C3D9AD5}"/>
                    </a:ext>
                  </a:extLst>
                </p14:cNvPr>
                <p14:cNvContentPartPr/>
                <p14:nvPr/>
              </p14:nvContentPartPr>
              <p14:xfrm>
                <a:off x="9597524" y="2563666"/>
                <a:ext cx="750600" cy="118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7321BBD-EB73-955A-0ED6-7DDF3C3D9AD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9561524" y="2528026"/>
                  <a:ext cx="822240" cy="8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811F134-1694-704A-4F7B-3DE262358F27}"/>
                  </a:ext>
                </a:extLst>
              </p14:cNvPr>
              <p14:cNvContentPartPr/>
              <p14:nvPr/>
            </p14:nvContentPartPr>
            <p14:xfrm>
              <a:off x="7517724" y="2363975"/>
              <a:ext cx="1273680" cy="56664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811F134-1694-704A-4F7B-3DE262358F2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509084" y="2354975"/>
                <a:ext cx="1291320" cy="58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89209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5DD08D4-B62C-43F2-4D6E-5D6693773507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4450" r="811" b="-3"/>
          <a:stretch>
            <a:fillRect/>
          </a:stretch>
        </p:blipFill>
        <p:spPr bwMode="white">
          <a:xfrm>
            <a:off x="1469068" y="987302"/>
            <a:ext cx="550009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CD3A4C61-7A38-1AE1-4035-4CA9DDB40FDF}"/>
                  </a:ext>
                </a:extLst>
              </p14:cNvPr>
              <p14:cNvContentPartPr/>
              <p14:nvPr/>
            </p14:nvContentPartPr>
            <p14:xfrm>
              <a:off x="5617724" y="2454114"/>
              <a:ext cx="10800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CD3A4C61-7A38-1AE1-4035-4CA9DDB40FD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81724" y="2418114"/>
                <a:ext cx="179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7FDE4CCB-AFD7-783B-F48F-4552844C6856}"/>
                  </a:ext>
                </a:extLst>
              </p14:cNvPr>
              <p14:cNvContentPartPr/>
              <p14:nvPr/>
            </p14:nvContentPartPr>
            <p14:xfrm>
              <a:off x="2566829" y="3208698"/>
              <a:ext cx="360" cy="3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7FDE4CCB-AFD7-783B-F48F-4552844C685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58189" y="32000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4E1EA7-207E-7E14-FB43-63617D11BBF8}"/>
                  </a:ext>
                </a:extLst>
              </p14:cNvPr>
              <p14:cNvContentPartPr/>
              <p14:nvPr/>
            </p14:nvContentPartPr>
            <p14:xfrm>
              <a:off x="5349989" y="2526498"/>
              <a:ext cx="200880" cy="68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4E1EA7-207E-7E14-FB43-63617D11BBF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40989" y="2517858"/>
                <a:ext cx="21852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B48779-976E-2A47-E4A2-E71BF124B482}"/>
                  </a:ext>
                </a:extLst>
              </p14:cNvPr>
              <p14:cNvContentPartPr/>
              <p14:nvPr/>
            </p14:nvContentPartPr>
            <p14:xfrm>
              <a:off x="2946084" y="2447495"/>
              <a:ext cx="266400" cy="39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B48779-976E-2A47-E4A2-E71BF124B48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10444" y="2411855"/>
                <a:ext cx="33804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7346821-C1B1-31A4-6AA7-E731855D0932}"/>
                  </a:ext>
                </a:extLst>
              </p14:cNvPr>
              <p14:cNvContentPartPr/>
              <p14:nvPr/>
            </p14:nvContentPartPr>
            <p14:xfrm>
              <a:off x="5458524" y="2465855"/>
              <a:ext cx="233640" cy="100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7346821-C1B1-31A4-6AA7-E731855D093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22884" y="2430215"/>
                <a:ext cx="30528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54232D6E-6A53-2A51-E6F5-FA7A58F508FA}"/>
                  </a:ext>
                </a:extLst>
              </p14:cNvPr>
              <p14:cNvContentPartPr/>
              <p14:nvPr/>
            </p14:nvContentPartPr>
            <p14:xfrm>
              <a:off x="5144604" y="2603375"/>
              <a:ext cx="1138320" cy="392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54232D6E-6A53-2A51-E6F5-FA7A58F508F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08604" y="2567375"/>
                <a:ext cx="1209960" cy="1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52C1CF3A-F9CF-91A3-D160-D6F99BFF278E}"/>
                  </a:ext>
                </a:extLst>
              </p14:cNvPr>
              <p14:cNvContentPartPr/>
              <p14:nvPr/>
            </p14:nvContentPartPr>
            <p14:xfrm>
              <a:off x="2558004" y="2522375"/>
              <a:ext cx="369000" cy="18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52C1CF3A-F9CF-91A3-D160-D6F99BFF278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40364" y="2504375"/>
                <a:ext cx="40464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9245332-B896-CC90-6E6F-7DF3922E6DD7}"/>
                  </a:ext>
                </a:extLst>
              </p14:cNvPr>
              <p14:cNvContentPartPr/>
              <p14:nvPr/>
            </p14:nvContentPartPr>
            <p14:xfrm>
              <a:off x="5098164" y="2549375"/>
              <a:ext cx="384480" cy="9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9245332-B896-CC90-6E6F-7DF3922E6DD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80524" y="2531375"/>
                <a:ext cx="420120" cy="4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4359636F-F523-DC88-6D70-D4DD06E481E5}"/>
                  </a:ext>
                </a:extLst>
              </p14:cNvPr>
              <p14:cNvContentPartPr/>
              <p14:nvPr/>
            </p14:nvContentPartPr>
            <p14:xfrm>
              <a:off x="2326164" y="2511935"/>
              <a:ext cx="1478520" cy="63828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4359636F-F523-DC88-6D70-D4DD06E481E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17164" y="2503295"/>
                <a:ext cx="1496160" cy="65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50179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2D71AFD-EBCC-54A2-E28F-5570E8527909}"/>
                  </a:ext>
                </a:extLst>
              </p14:cNvPr>
              <p14:cNvContentPartPr/>
              <p14:nvPr/>
            </p14:nvContentPartPr>
            <p14:xfrm>
              <a:off x="2516336" y="2277511"/>
              <a:ext cx="16308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2D71AFD-EBCC-54A2-E28F-5570E852790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80336" y="2241871"/>
                <a:ext cx="234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817E42F-6EF4-9CE9-1BEE-53ADAC3D4B78}"/>
                  </a:ext>
                </a:extLst>
              </p14:cNvPr>
              <p14:cNvContentPartPr/>
              <p14:nvPr/>
            </p14:nvContentPartPr>
            <p14:xfrm>
              <a:off x="4235067" y="2290713"/>
              <a:ext cx="21204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817E42F-6EF4-9CE9-1BEE-53ADAC3D4B7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99067" y="2254713"/>
                <a:ext cx="283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E512969-35AF-0C08-0FD4-7BFD69E23EB9}"/>
                  </a:ext>
                </a:extLst>
              </p14:cNvPr>
              <p14:cNvContentPartPr/>
              <p14:nvPr/>
            </p14:nvContentPartPr>
            <p14:xfrm>
              <a:off x="4004667" y="2415633"/>
              <a:ext cx="4503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E512969-35AF-0C08-0FD4-7BFD69E23EB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69027" y="2379993"/>
                <a:ext cx="52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8705B0DB-6F1C-D8FA-32FF-957D2C551045}"/>
                  </a:ext>
                </a:extLst>
              </p14:cNvPr>
              <p14:cNvContentPartPr/>
              <p14:nvPr/>
            </p14:nvContentPartPr>
            <p14:xfrm>
              <a:off x="4009707" y="2481873"/>
              <a:ext cx="250920" cy="108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8705B0DB-6F1C-D8FA-32FF-957D2C551045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74067" y="2446233"/>
                <a:ext cx="3225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70AE785-14E2-F5F1-AD52-10979725524D}"/>
                  </a:ext>
                </a:extLst>
              </p14:cNvPr>
              <p14:cNvContentPartPr/>
              <p14:nvPr/>
            </p14:nvContentPartPr>
            <p14:xfrm>
              <a:off x="8065376" y="2288193"/>
              <a:ext cx="14652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70AE785-14E2-F5F1-AD52-10979725524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29376" y="2252553"/>
                <a:ext cx="21816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FDEDE28-D90A-49C4-8DFD-B88BD090C64E}"/>
                  </a:ext>
                </a:extLst>
              </p14:cNvPr>
              <p14:cNvContentPartPr/>
              <p14:nvPr/>
            </p14:nvContentPartPr>
            <p14:xfrm>
              <a:off x="9907487" y="2275233"/>
              <a:ext cx="186480" cy="4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FDEDE28-D90A-49C4-8DFD-B88BD090C64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71847" y="2239233"/>
                <a:ext cx="2581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DD7D984-CFF4-E468-EEB0-A7A267EBDC8B}"/>
                  </a:ext>
                </a:extLst>
              </p14:cNvPr>
              <p14:cNvContentPartPr/>
              <p14:nvPr/>
            </p14:nvContentPartPr>
            <p14:xfrm>
              <a:off x="9617687" y="2412033"/>
              <a:ext cx="367200" cy="176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DD7D984-CFF4-E468-EEB0-A7A267EBDC8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81687" y="2376393"/>
                <a:ext cx="4388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5E305B6-9F37-1110-9FBA-6A4AA75F0675}"/>
                  </a:ext>
                </a:extLst>
              </p14:cNvPr>
              <p14:cNvContentPartPr/>
              <p14:nvPr/>
            </p14:nvContentPartPr>
            <p14:xfrm>
              <a:off x="2226269" y="2367738"/>
              <a:ext cx="255240" cy="64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5E305B6-9F37-1110-9FBA-6A4AA75F067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217629" y="2358738"/>
                <a:ext cx="2728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90BAD5B-972B-43F7-49AC-FC85935D9184}"/>
                  </a:ext>
                </a:extLst>
              </p14:cNvPr>
              <p14:cNvContentPartPr/>
              <p14:nvPr/>
            </p14:nvContentPartPr>
            <p14:xfrm>
              <a:off x="3963989" y="2339658"/>
              <a:ext cx="357480" cy="288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90BAD5B-972B-43F7-49AC-FC85935D918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55349" y="2331018"/>
                <a:ext cx="375120" cy="4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F031ACF-9B1A-A1A7-A1E7-79DCB033A38F}"/>
                  </a:ext>
                </a:extLst>
              </p14:cNvPr>
              <p14:cNvContentPartPr/>
              <p14:nvPr/>
            </p14:nvContentPartPr>
            <p14:xfrm>
              <a:off x="7814909" y="2356578"/>
              <a:ext cx="187560" cy="612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F031ACF-9B1A-A1A7-A1E7-79DCB033A38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05909" y="2347938"/>
                <a:ext cx="20520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C5F8A7D-F3A9-CA0C-A54E-5268D3CBD4FB}"/>
                  </a:ext>
                </a:extLst>
              </p14:cNvPr>
              <p14:cNvContentPartPr/>
              <p14:nvPr/>
            </p14:nvContentPartPr>
            <p14:xfrm>
              <a:off x="9535709" y="2325618"/>
              <a:ext cx="420120" cy="338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C5F8A7D-F3A9-CA0C-A54E-5268D3CBD4F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527069" y="2316978"/>
                <a:ext cx="437760" cy="51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31677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D73F65-F703-790B-F11D-C75E1A0CA7C0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Rectangle 48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4695" r="567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rcRect l="4545" r="717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4040337-3475-948C-5D12-B0B3AB98976C}"/>
                  </a:ext>
                </a:extLst>
              </p14:cNvPr>
              <p14:cNvContentPartPr/>
              <p14:nvPr/>
            </p14:nvContentPartPr>
            <p14:xfrm>
              <a:off x="5600904" y="2458715"/>
              <a:ext cx="1317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4040337-3475-948C-5D12-B0B3AB9897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65264" y="2422715"/>
                <a:ext cx="203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C49B3E39-2919-863C-9035-CD2BCEDCCB40}"/>
                  </a:ext>
                </a:extLst>
              </p14:cNvPr>
              <p14:cNvContentPartPr/>
              <p14:nvPr/>
            </p14:nvContentPartPr>
            <p14:xfrm>
              <a:off x="7162584" y="2457275"/>
              <a:ext cx="12708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C49B3E39-2919-863C-9035-CD2BCEDCCB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126584" y="2421635"/>
                <a:ext cx="1987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BB2C3DD4-9320-27CA-8151-CA56A34E8B59}"/>
              </a:ext>
            </a:extLst>
          </p:cNvPr>
          <p:cNvGrpSpPr/>
          <p:nvPr/>
        </p:nvGrpSpPr>
        <p:grpSpPr>
          <a:xfrm>
            <a:off x="6958464" y="2578955"/>
            <a:ext cx="518760" cy="57960"/>
            <a:chOff x="6958464" y="2578955"/>
            <a:chExt cx="518760" cy="5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D5D3B9C-2516-2F5D-9D27-D16F4651B1D9}"/>
                    </a:ext>
                  </a:extLst>
                </p14:cNvPr>
                <p14:cNvContentPartPr/>
                <p14:nvPr/>
              </p14:nvContentPartPr>
              <p14:xfrm>
                <a:off x="6958464" y="2578955"/>
                <a:ext cx="518760" cy="6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D5D3B9C-2516-2F5D-9D27-D16F4651B1D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22464" y="2543315"/>
                  <a:ext cx="59040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C45BD2D1-3C5F-E34C-43DE-1A874BC7DFFA}"/>
                    </a:ext>
                  </a:extLst>
                </p14:cNvPr>
                <p14:cNvContentPartPr/>
                <p14:nvPr/>
              </p14:nvContentPartPr>
              <p14:xfrm>
                <a:off x="6961344" y="2631875"/>
                <a:ext cx="153360" cy="50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C45BD2D1-3C5F-E34C-43DE-1A874BC7DFF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25344" y="2596235"/>
                  <a:ext cx="225000" cy="7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FA1920D-1B74-51D6-A73E-BEBDE7B4671E}"/>
                  </a:ext>
                </a:extLst>
              </p14:cNvPr>
              <p14:cNvContentPartPr/>
              <p14:nvPr/>
            </p14:nvContentPartPr>
            <p14:xfrm>
              <a:off x="1838063" y="2460875"/>
              <a:ext cx="918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FA1920D-1B74-51D6-A73E-BEBDE7B4671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802423" y="2424875"/>
                <a:ext cx="163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C5B699B-B724-5F43-26DD-ACE7E08115F3}"/>
                  </a:ext>
                </a:extLst>
              </p14:cNvPr>
              <p14:cNvContentPartPr/>
              <p14:nvPr/>
            </p14:nvContentPartPr>
            <p14:xfrm>
              <a:off x="3449783" y="2465195"/>
              <a:ext cx="1717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C5B699B-B724-5F43-26DD-ACE7E08115F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414143" y="2429555"/>
                <a:ext cx="243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871848E-79C1-5395-68C3-95B34BD8D3C1}"/>
                  </a:ext>
                </a:extLst>
              </p14:cNvPr>
              <p14:cNvContentPartPr/>
              <p14:nvPr/>
            </p14:nvContentPartPr>
            <p14:xfrm>
              <a:off x="3261143" y="2572475"/>
              <a:ext cx="461520" cy="7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871848E-79C1-5395-68C3-95B34BD8D3C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225143" y="2536475"/>
                <a:ext cx="53316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E6418CD-41A7-BE44-0AA4-86312952D88A}"/>
                  </a:ext>
                </a:extLst>
              </p14:cNvPr>
              <p14:cNvContentPartPr/>
              <p14:nvPr/>
            </p14:nvContentPartPr>
            <p14:xfrm>
              <a:off x="1658189" y="2532978"/>
              <a:ext cx="162360" cy="115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E6418CD-41A7-BE44-0AA4-86312952D88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649549" y="2524338"/>
                <a:ext cx="18000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DBB00BC-8FB2-6F47-6B6E-C6CE2406D65B}"/>
                  </a:ext>
                </a:extLst>
              </p14:cNvPr>
              <p14:cNvContentPartPr/>
              <p14:nvPr/>
            </p14:nvContentPartPr>
            <p14:xfrm>
              <a:off x="3214469" y="2509578"/>
              <a:ext cx="252360" cy="180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DBB00BC-8FB2-6F47-6B6E-C6CE2406D65B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05829" y="2500578"/>
                <a:ext cx="2700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2242EFE-6FFE-E124-E3D5-016B55C8D057}"/>
                  </a:ext>
                </a:extLst>
              </p14:cNvPr>
              <p14:cNvContentPartPr/>
              <p14:nvPr/>
            </p14:nvContentPartPr>
            <p14:xfrm>
              <a:off x="5344229" y="2521458"/>
              <a:ext cx="255240" cy="6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2242EFE-6FFE-E124-E3D5-016B55C8D05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35229" y="2512458"/>
                <a:ext cx="27288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BAFC34D-B0E9-6FB4-AFE3-D2C70EA6DB29}"/>
                  </a:ext>
                </a:extLst>
              </p14:cNvPr>
              <p14:cNvContentPartPr/>
              <p14:nvPr/>
            </p14:nvContentPartPr>
            <p14:xfrm>
              <a:off x="6888989" y="2544138"/>
              <a:ext cx="288000" cy="122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BAFC34D-B0E9-6FB4-AFE3-D2C70EA6DB29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880349" y="2535498"/>
                <a:ext cx="305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4E8584F-A34E-CA55-A1C8-105E1AEBD974}"/>
                  </a:ext>
                </a:extLst>
              </p14:cNvPr>
              <p14:cNvContentPartPr/>
              <p14:nvPr/>
            </p14:nvContentPartPr>
            <p14:xfrm>
              <a:off x="1394124" y="2493215"/>
              <a:ext cx="1137960" cy="6379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4E8584F-A34E-CA55-A1C8-105E1AEBD97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385124" y="2484575"/>
                <a:ext cx="1155600" cy="65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0335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CD8AEC-ABD4-A58A-98C2-520ACC135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1684" y="170412"/>
            <a:ext cx="10178934" cy="1328730"/>
          </a:xfrm>
        </p:spPr>
        <p:txBody>
          <a:bodyPr>
            <a:normAutofit/>
          </a:bodyPr>
          <a:lstStyle/>
          <a:p>
            <a:r>
              <a:rPr lang="en-US" sz="5200"/>
              <a:t>NUK I ESHTE DOREZUAR VOTUESIT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AD8756-0133-6FDB-AB5E-6EA3C13B93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9715"/>
          <a:stretch>
            <a:fillRect/>
          </a:stretch>
        </p:blipFill>
        <p:spPr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5C46D9-4C31-018A-FAB2-9D9D46E83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20430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4694751-EDBD-50AF-1FE7-06733BA3840B}"/>
                  </a:ext>
                </a:extLst>
              </p14:cNvPr>
              <p14:cNvContentPartPr/>
              <p14:nvPr/>
            </p14:nvContentPartPr>
            <p14:xfrm>
              <a:off x="10144001" y="5039359"/>
              <a:ext cx="725400" cy="25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4694751-EDBD-50AF-1FE7-06733BA384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08361" y="5003359"/>
                <a:ext cx="7970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A76C9803-468F-885B-E29E-7CA46FCABD8D}"/>
                  </a:ext>
                </a:extLst>
              </p14:cNvPr>
              <p14:cNvContentPartPr/>
              <p14:nvPr/>
            </p14:nvContentPartPr>
            <p14:xfrm>
              <a:off x="10529921" y="4829839"/>
              <a:ext cx="476640" cy="108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A76C9803-468F-885B-E29E-7CA46FCABD8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93921" y="4793839"/>
                <a:ext cx="5482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6B9AF44-196E-B347-4C95-B9582C02BC27}"/>
                  </a:ext>
                </a:extLst>
              </p14:cNvPr>
              <p14:cNvContentPartPr/>
              <p14:nvPr/>
            </p14:nvContentPartPr>
            <p14:xfrm>
              <a:off x="4745608" y="4776199"/>
              <a:ext cx="336240" cy="45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6B9AF44-196E-B347-4C95-B9582C02BC2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09608" y="4740199"/>
                <a:ext cx="407880" cy="11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BD12F311-9E3F-DFE4-2E94-8F0374D8C13E}"/>
              </a:ext>
            </a:extLst>
          </p:cNvPr>
          <p:cNvGrpSpPr/>
          <p:nvPr/>
        </p:nvGrpSpPr>
        <p:grpSpPr>
          <a:xfrm>
            <a:off x="4220691" y="5009956"/>
            <a:ext cx="776520" cy="117720"/>
            <a:chOff x="4220691" y="5009956"/>
            <a:chExt cx="776520" cy="11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7EE8B1F-69DA-9B6D-3F1A-FFC9A431ED9D}"/>
                    </a:ext>
                  </a:extLst>
                </p14:cNvPr>
                <p14:cNvContentPartPr/>
                <p14:nvPr/>
              </p14:nvContentPartPr>
              <p14:xfrm>
                <a:off x="4220691" y="5009956"/>
                <a:ext cx="776520" cy="3060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7EE8B1F-69DA-9B6D-3F1A-FFC9A431ED9D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85051" y="4974316"/>
                  <a:ext cx="84816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B760190-BB27-13F9-CCFA-406FB53DE9AE}"/>
                    </a:ext>
                  </a:extLst>
                </p14:cNvPr>
                <p14:cNvContentPartPr/>
                <p14:nvPr/>
              </p14:nvContentPartPr>
              <p14:xfrm>
                <a:off x="4241211" y="5127316"/>
                <a:ext cx="143280" cy="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B760190-BB27-13F9-CCFA-406FB53DE9A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05211" y="5091676"/>
                  <a:ext cx="21492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C65CCBF-1A0C-6248-2C62-646FBBF5AC60}"/>
                  </a:ext>
                </a:extLst>
              </p14:cNvPr>
              <p14:cNvContentPartPr/>
              <p14:nvPr/>
            </p14:nvContentPartPr>
            <p14:xfrm>
              <a:off x="8908535" y="4206610"/>
              <a:ext cx="1546560" cy="657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C65CCBF-1A0C-6248-2C62-646FBBF5AC60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890535" y="4188970"/>
                <a:ext cx="1582200" cy="69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1163199-83F5-0AB9-69EB-CEC9829D5B21}"/>
                  </a:ext>
                </a:extLst>
              </p14:cNvPr>
              <p14:cNvContentPartPr/>
              <p14:nvPr/>
            </p14:nvContentPartPr>
            <p14:xfrm>
              <a:off x="2918855" y="4038130"/>
              <a:ext cx="1605600" cy="7682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1163199-83F5-0AB9-69EB-CEC9829D5B2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901215" y="4020490"/>
                <a:ext cx="1641240" cy="80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72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24E6943-208B-998D-7E5D-7EF6979B8182}"/>
                  </a:ext>
                </a:extLst>
              </p14:cNvPr>
              <p14:cNvContentPartPr/>
              <p14:nvPr/>
            </p14:nvContentPartPr>
            <p14:xfrm>
              <a:off x="2506583" y="2270795"/>
              <a:ext cx="115920" cy="180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24E6943-208B-998D-7E5D-7EF6979B818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70943" y="2234795"/>
                <a:ext cx="187560" cy="8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4235EEC-D961-D0B7-CED3-B7AC1AD7CDDF}"/>
                  </a:ext>
                </a:extLst>
              </p14:cNvPr>
              <p14:cNvContentPartPr/>
              <p14:nvPr/>
            </p14:nvContentPartPr>
            <p14:xfrm>
              <a:off x="4242806" y="2283755"/>
              <a:ext cx="19008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4235EEC-D961-D0B7-CED3-B7AC1AD7CD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6806" y="2248115"/>
                <a:ext cx="2617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E4C3521A-061D-DB2F-D24D-3E566CBAE35D}"/>
              </a:ext>
            </a:extLst>
          </p:cNvPr>
          <p:cNvGrpSpPr/>
          <p:nvPr/>
        </p:nvGrpSpPr>
        <p:grpSpPr>
          <a:xfrm>
            <a:off x="4003766" y="2409035"/>
            <a:ext cx="897120" cy="75600"/>
            <a:chOff x="4003766" y="2409035"/>
            <a:chExt cx="897120" cy="7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B7D1571F-5800-E0FB-DEEF-ACD234F91854}"/>
                    </a:ext>
                  </a:extLst>
                </p14:cNvPr>
                <p14:cNvContentPartPr/>
                <p14:nvPr/>
              </p14:nvContentPartPr>
              <p14:xfrm>
                <a:off x="4021406" y="2409035"/>
                <a:ext cx="879480" cy="9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B7D1571F-5800-E0FB-DEEF-ACD234F91854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85406" y="2373395"/>
                  <a:ext cx="95112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8820278-554C-C7D3-B489-E6D635B004C5}"/>
                    </a:ext>
                  </a:extLst>
                </p14:cNvPr>
                <p14:cNvContentPartPr/>
                <p14:nvPr/>
              </p14:nvContentPartPr>
              <p14:xfrm>
                <a:off x="4003766" y="2477075"/>
                <a:ext cx="789120" cy="7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8820278-554C-C7D3-B489-E6D635B004C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68126" y="2441435"/>
                  <a:ext cx="86076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036382F-B0CC-92D7-627C-DC16DA0F289D}"/>
                  </a:ext>
                </a:extLst>
              </p14:cNvPr>
              <p14:cNvContentPartPr/>
              <p14:nvPr/>
            </p14:nvContentPartPr>
            <p14:xfrm>
              <a:off x="8071920" y="2277995"/>
              <a:ext cx="258480" cy="64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036382F-B0CC-92D7-627C-DC16DA0F289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35920" y="2242355"/>
                <a:ext cx="330120" cy="7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F718B0-1A9E-15A5-CC3A-A70A93C3D482}"/>
                  </a:ext>
                </a:extLst>
              </p14:cNvPr>
              <p14:cNvContentPartPr/>
              <p14:nvPr/>
            </p14:nvContentPartPr>
            <p14:xfrm>
              <a:off x="9869400" y="2286275"/>
              <a:ext cx="1224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F718B0-1A9E-15A5-CC3A-A70A93C3D48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833400" y="2250635"/>
                <a:ext cx="19404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3D35622-3844-8A59-B0D6-4F3FD9E3947F}"/>
              </a:ext>
            </a:extLst>
          </p:cNvPr>
          <p:cNvGrpSpPr/>
          <p:nvPr/>
        </p:nvGrpSpPr>
        <p:grpSpPr>
          <a:xfrm>
            <a:off x="9615960" y="2403275"/>
            <a:ext cx="762480" cy="74880"/>
            <a:chOff x="9615960" y="2403275"/>
            <a:chExt cx="762480" cy="7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6993E8C-8F79-C31D-97EE-4B169AE50797}"/>
                    </a:ext>
                  </a:extLst>
                </p14:cNvPr>
                <p14:cNvContentPartPr/>
                <p14:nvPr/>
              </p14:nvContentPartPr>
              <p14:xfrm>
                <a:off x="9620280" y="2403275"/>
                <a:ext cx="758160" cy="15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6993E8C-8F79-C31D-97EE-4B169AE50797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584280" y="2367635"/>
                  <a:ext cx="8298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E009251-7940-D811-07AA-798A18119CF7}"/>
                    </a:ext>
                  </a:extLst>
                </p14:cNvPr>
                <p14:cNvContentPartPr/>
                <p14:nvPr/>
              </p14:nvContentPartPr>
              <p14:xfrm>
                <a:off x="9615960" y="2474555"/>
                <a:ext cx="239400" cy="3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E009251-7940-D811-07AA-798A18119CF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579960" y="2438915"/>
                  <a:ext cx="31104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781401A-D310-8ADE-B422-C6C6AD4C15B2}"/>
                  </a:ext>
                </a:extLst>
              </p14:cNvPr>
              <p14:cNvContentPartPr/>
              <p14:nvPr/>
            </p14:nvContentPartPr>
            <p14:xfrm>
              <a:off x="2226269" y="2356578"/>
              <a:ext cx="237960" cy="6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781401A-D310-8ADE-B422-C6C6AD4C15B2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217629" y="2347938"/>
                <a:ext cx="25560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1483F23-543F-34D5-E8F3-C0C9113F5948}"/>
                  </a:ext>
                </a:extLst>
              </p14:cNvPr>
              <p14:cNvContentPartPr/>
              <p14:nvPr/>
            </p14:nvContentPartPr>
            <p14:xfrm>
              <a:off x="3975509" y="2328858"/>
              <a:ext cx="302040" cy="11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1483F23-543F-34D5-E8F3-C0C9113F594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66509" y="2319858"/>
                <a:ext cx="319680" cy="2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DEBA88C-3F90-9E61-FF47-9A56978B2763}"/>
                  </a:ext>
                </a:extLst>
              </p14:cNvPr>
              <p14:cNvContentPartPr/>
              <p14:nvPr/>
            </p14:nvContentPartPr>
            <p14:xfrm>
              <a:off x="7797629" y="2354418"/>
              <a:ext cx="248040" cy="1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DEBA88C-3F90-9E61-FF47-9A56978B276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7788989" y="2345418"/>
                <a:ext cx="26568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8AA0701D-EA56-8DB8-6306-53E21F8C322E}"/>
                  </a:ext>
                </a:extLst>
              </p14:cNvPr>
              <p14:cNvContentPartPr/>
              <p14:nvPr/>
            </p14:nvContentPartPr>
            <p14:xfrm>
              <a:off x="9581069" y="2316618"/>
              <a:ext cx="346320" cy="2916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8AA0701D-EA56-8DB8-6306-53E21F8C322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572429" y="2307978"/>
                <a:ext cx="363960" cy="4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052710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2EAA8ABB-E28C-4BD6-B2CD-376882E92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84B5F16-085A-96F9-F77A-6EF3306C1071}"/>
              </a:ext>
            </a:extLst>
          </p:cNvPr>
          <p:cNvSpPr txBox="1">
            <a:spLocks/>
          </p:cNvSpPr>
          <p:nvPr/>
        </p:nvSpPr>
        <p:spPr>
          <a:xfrm>
            <a:off x="8763604" y="679731"/>
            <a:ext cx="3090345" cy="37365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29184" y="1"/>
            <a:ext cx="2446384" cy="5777808"/>
            <a:chOff x="329184" y="1"/>
            <a:chExt cx="524256" cy="5777808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623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l="4651" r="610" b="-3"/>
          <a:stretch>
            <a:fillRect/>
          </a:stretch>
        </p:blipFill>
        <p:spPr bwMode="white">
          <a:xfrm>
            <a:off x="996363" y="972235"/>
            <a:ext cx="3383280" cy="5047735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l="4642" r="619" b="-3"/>
          <a:stretch>
            <a:fillRect/>
          </a:stretch>
        </p:blipFill>
        <p:spPr bwMode="white">
          <a:xfrm>
            <a:off x="4683639" y="972235"/>
            <a:ext cx="3383280" cy="50477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A784843-4952-B6FD-AA07-2BD723A4894A}"/>
                  </a:ext>
                </a:extLst>
              </p14:cNvPr>
              <p14:cNvContentPartPr/>
              <p14:nvPr/>
            </p14:nvContentPartPr>
            <p14:xfrm>
              <a:off x="1927640" y="2454710"/>
              <a:ext cx="88560" cy="28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A784843-4952-B6FD-AA07-2BD723A4894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1640" y="2419070"/>
                <a:ext cx="16020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0D00815-F6AB-DB20-8CC7-C2CF222926A8}"/>
                  </a:ext>
                </a:extLst>
              </p14:cNvPr>
              <p14:cNvContentPartPr/>
              <p14:nvPr/>
            </p14:nvContentPartPr>
            <p14:xfrm>
              <a:off x="3583280" y="2466230"/>
              <a:ext cx="120600" cy="14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0D00815-F6AB-DB20-8CC7-C2CF222926A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47640" y="2430230"/>
                <a:ext cx="19224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CDA1D6C1-6549-0180-AB99-29807FC26F96}"/>
              </a:ext>
            </a:extLst>
          </p:cNvPr>
          <p:cNvGrpSpPr/>
          <p:nvPr/>
        </p:nvGrpSpPr>
        <p:grpSpPr>
          <a:xfrm>
            <a:off x="3270080" y="2586110"/>
            <a:ext cx="609840" cy="118800"/>
            <a:chOff x="3270080" y="2586110"/>
            <a:chExt cx="609840" cy="11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A2118EC-E871-9B75-3E5A-DB0F77918F06}"/>
                    </a:ext>
                  </a:extLst>
                </p14:cNvPr>
                <p14:cNvContentPartPr/>
                <p14:nvPr/>
              </p14:nvContentPartPr>
              <p14:xfrm>
                <a:off x="3270080" y="2586110"/>
                <a:ext cx="609840" cy="2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A2118EC-E871-9B75-3E5A-DB0F77918F0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34440" y="2550110"/>
                  <a:ext cx="6814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39BB93B-DADF-93CB-A380-CB1C685EFF8E}"/>
                    </a:ext>
                  </a:extLst>
                </p14:cNvPr>
                <p14:cNvContentPartPr/>
                <p14:nvPr/>
              </p14:nvContentPartPr>
              <p14:xfrm>
                <a:off x="3273320" y="2633270"/>
                <a:ext cx="522360" cy="39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39BB93B-DADF-93CB-A380-CB1C685EFF8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237680" y="2597270"/>
                  <a:ext cx="5940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FA1AB5D-B691-4395-7510-FE2BBF30ACB2}"/>
                    </a:ext>
                  </a:extLst>
                </p14:cNvPr>
                <p14:cNvContentPartPr/>
                <p14:nvPr/>
              </p14:nvContentPartPr>
              <p14:xfrm>
                <a:off x="3278720" y="2704550"/>
                <a:ext cx="219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FA1AB5D-B691-4395-7510-FE2BBF30ACB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243080" y="2668910"/>
                  <a:ext cx="9360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543E88D-0BEC-EC81-5DEF-344C8DAD7D9F}"/>
                  </a:ext>
                </a:extLst>
              </p14:cNvPr>
              <p14:cNvContentPartPr/>
              <p14:nvPr/>
            </p14:nvContentPartPr>
            <p14:xfrm>
              <a:off x="5508384" y="2460470"/>
              <a:ext cx="10404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543E88D-0BEC-EC81-5DEF-344C8DAD7D9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72384" y="2424830"/>
                <a:ext cx="175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37A9C58-2F68-81B3-601B-446E0046DD16}"/>
                  </a:ext>
                </a:extLst>
              </p14:cNvPr>
              <p14:cNvContentPartPr/>
              <p14:nvPr/>
            </p14:nvContentPartPr>
            <p14:xfrm>
              <a:off x="7369766" y="2458310"/>
              <a:ext cx="90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37A9C58-2F68-81B3-601B-446E0046DD1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34126" y="2422310"/>
                <a:ext cx="1620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855B736F-D266-6215-355B-870D6DA7EBA4}"/>
              </a:ext>
            </a:extLst>
          </p:cNvPr>
          <p:cNvGrpSpPr/>
          <p:nvPr/>
        </p:nvGrpSpPr>
        <p:grpSpPr>
          <a:xfrm>
            <a:off x="6946766" y="2567750"/>
            <a:ext cx="685440" cy="66960"/>
            <a:chOff x="6946766" y="2567750"/>
            <a:chExt cx="685440" cy="6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18926A6-5CB6-B166-986E-E349994FED7B}"/>
                    </a:ext>
                  </a:extLst>
                </p14:cNvPr>
                <p14:cNvContentPartPr/>
                <p14:nvPr/>
              </p14:nvContentPartPr>
              <p14:xfrm>
                <a:off x="6954326" y="2567750"/>
                <a:ext cx="677880" cy="219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18926A6-5CB6-B166-986E-E349994FED7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918326" y="2531750"/>
                  <a:ext cx="7495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578B9EE-8D30-36C7-D4DF-EE940360FEDF}"/>
                    </a:ext>
                  </a:extLst>
                </p14:cNvPr>
                <p14:cNvContentPartPr/>
                <p14:nvPr/>
              </p14:nvContentPartPr>
              <p14:xfrm>
                <a:off x="6946766" y="2632910"/>
                <a:ext cx="130680" cy="1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578B9EE-8D30-36C7-D4DF-EE940360FED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11126" y="2597270"/>
                  <a:ext cx="202320" cy="7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5DE7E3F-4165-5060-9D6D-34116E2BDFDA}"/>
                  </a:ext>
                </a:extLst>
              </p14:cNvPr>
              <p14:cNvContentPartPr/>
              <p14:nvPr/>
            </p14:nvContentPartPr>
            <p14:xfrm>
              <a:off x="1675109" y="2516058"/>
              <a:ext cx="207000" cy="140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5DE7E3F-4165-5060-9D6D-34116E2BDFD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66469" y="2507058"/>
                <a:ext cx="224640" cy="3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7058AE1-E701-4AB8-84B7-2690530DCC43}"/>
                  </a:ext>
                </a:extLst>
              </p14:cNvPr>
              <p14:cNvContentPartPr/>
              <p14:nvPr/>
            </p14:nvContentPartPr>
            <p14:xfrm>
              <a:off x="3231389" y="2509938"/>
              <a:ext cx="334800" cy="684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7058AE1-E701-4AB8-84B7-2690530DCC4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222749" y="2501298"/>
                <a:ext cx="352440" cy="2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0EB2B94-609B-2217-F855-43A66419A16A}"/>
                  </a:ext>
                </a:extLst>
              </p14:cNvPr>
              <p14:cNvContentPartPr/>
              <p14:nvPr/>
            </p14:nvContentPartPr>
            <p14:xfrm>
              <a:off x="5378069" y="2504178"/>
              <a:ext cx="160920" cy="1512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0EB2B94-609B-2217-F855-43A66419A16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369429" y="2495538"/>
                <a:ext cx="17856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EDF7480-8BA6-EE42-D099-4D63CFD57ADB}"/>
                  </a:ext>
                </a:extLst>
              </p14:cNvPr>
              <p14:cNvContentPartPr/>
              <p14:nvPr/>
            </p14:nvContentPartPr>
            <p14:xfrm>
              <a:off x="6917429" y="2483658"/>
              <a:ext cx="425880" cy="381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EDF7480-8BA6-EE42-D099-4D63CFD57AD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908789" y="2475018"/>
                <a:ext cx="443520" cy="5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022521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320060" y="643466"/>
            <a:ext cx="3941529" cy="5571066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6930410" y="643467"/>
            <a:ext cx="3941529" cy="557106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79D9245-DCE8-57DD-2E0E-6B842149F29B}"/>
                  </a:ext>
                </a:extLst>
              </p14:cNvPr>
              <p14:cNvContentPartPr/>
              <p14:nvPr/>
            </p14:nvContentPartPr>
            <p14:xfrm>
              <a:off x="2500838" y="2281550"/>
              <a:ext cx="204480" cy="2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79D9245-DCE8-57DD-2E0E-6B842149F29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464838" y="2245550"/>
                <a:ext cx="27612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115570-D896-5C4F-B4C9-9EC6E030F645}"/>
                  </a:ext>
                </a:extLst>
              </p14:cNvPr>
              <p14:cNvContentPartPr/>
              <p14:nvPr/>
            </p14:nvContentPartPr>
            <p14:xfrm>
              <a:off x="4240549" y="2281190"/>
              <a:ext cx="295560" cy="1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115570-D896-5C4F-B4C9-9EC6E030F64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04549" y="2245550"/>
                <a:ext cx="367200" cy="7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E2F3CD9C-75A3-70E0-4571-50A11E0E94A0}"/>
              </a:ext>
            </a:extLst>
          </p:cNvPr>
          <p:cNvGrpSpPr/>
          <p:nvPr/>
        </p:nvGrpSpPr>
        <p:grpSpPr>
          <a:xfrm>
            <a:off x="4005469" y="2407190"/>
            <a:ext cx="686520" cy="74520"/>
            <a:chOff x="4005469" y="2407190"/>
            <a:chExt cx="686520" cy="74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FBA47866-0064-1AE7-5D10-FBEB099C7047}"/>
                    </a:ext>
                  </a:extLst>
                </p14:cNvPr>
                <p14:cNvContentPartPr/>
                <p14:nvPr/>
              </p14:nvContentPartPr>
              <p14:xfrm>
                <a:off x="4005469" y="2407190"/>
                <a:ext cx="686520" cy="216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FBA47866-0064-1AE7-5D10-FBEB099C7047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969829" y="2371550"/>
                  <a:ext cx="7581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60B206C-AA8F-C196-40D1-A5CFB49C2EC4}"/>
                    </a:ext>
                  </a:extLst>
                </p14:cNvPr>
                <p14:cNvContentPartPr/>
                <p14:nvPr/>
              </p14:nvContentPartPr>
              <p14:xfrm>
                <a:off x="4005469" y="2477750"/>
                <a:ext cx="201600" cy="3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60B206C-AA8F-C196-40D1-A5CFB49C2EC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969469" y="2442110"/>
                  <a:ext cx="273240" cy="7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AD65F24-AD44-846E-0448-80C8A7EDF6FC}"/>
                  </a:ext>
                </a:extLst>
              </p14:cNvPr>
              <p14:cNvContentPartPr/>
              <p14:nvPr/>
            </p14:nvContentPartPr>
            <p14:xfrm>
              <a:off x="8130143" y="2281190"/>
              <a:ext cx="241200" cy="54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AD65F24-AD44-846E-0448-80C8A7EDF6F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094503" y="2245550"/>
                <a:ext cx="31284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FBD07C14-8AA3-E50B-C6CD-9B7C9C46E3AA}"/>
                  </a:ext>
                </a:extLst>
              </p14:cNvPr>
              <p14:cNvContentPartPr/>
              <p14:nvPr/>
            </p14:nvContentPartPr>
            <p14:xfrm>
              <a:off x="9810348" y="2276510"/>
              <a:ext cx="343800" cy="61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FBD07C14-8AA3-E50B-C6CD-9B7C9C46E3A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774348" y="2240510"/>
                <a:ext cx="41544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6014F2A-5213-C438-1865-6CD7FF1977F3}"/>
                  </a:ext>
                </a:extLst>
              </p14:cNvPr>
              <p14:cNvContentPartPr/>
              <p14:nvPr/>
            </p14:nvContentPartPr>
            <p14:xfrm>
              <a:off x="9621348" y="2411150"/>
              <a:ext cx="900720" cy="6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6014F2A-5213-C438-1865-6CD7FF1977F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9585708" y="2375510"/>
                <a:ext cx="97236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B7BA302-6C46-7DB5-FA8D-E805AE847BE8}"/>
                  </a:ext>
                </a:extLst>
              </p14:cNvPr>
              <p14:cNvContentPartPr/>
              <p14:nvPr/>
            </p14:nvContentPartPr>
            <p14:xfrm>
              <a:off x="7820309" y="2339658"/>
              <a:ext cx="295200" cy="122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B7BA302-6C46-7DB5-FA8D-E805AE847BE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811669" y="2330658"/>
                <a:ext cx="3128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0DDACACA-8EB5-63E4-7E0A-BFE86DB43179}"/>
                  </a:ext>
                </a:extLst>
              </p14:cNvPr>
              <p14:cNvContentPartPr/>
              <p14:nvPr/>
            </p14:nvContentPartPr>
            <p14:xfrm>
              <a:off x="9575633" y="2339658"/>
              <a:ext cx="199440" cy="6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0DDACACA-8EB5-63E4-7E0A-BFE86DB4317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566633" y="2330658"/>
                <a:ext cx="217080" cy="2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30067205-A55F-779D-70AC-DEB2D1EE6920}"/>
              </a:ext>
            </a:extLst>
          </p:cNvPr>
          <p:cNvGrpSpPr/>
          <p:nvPr/>
        </p:nvGrpSpPr>
        <p:grpSpPr>
          <a:xfrm>
            <a:off x="1947084" y="2306538"/>
            <a:ext cx="2347745" cy="658637"/>
            <a:chOff x="1947084" y="2306538"/>
            <a:chExt cx="2347745" cy="658637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E91F80A-FCD8-CF48-C862-0300CDD1C22A}"/>
                    </a:ext>
                  </a:extLst>
                </p14:cNvPr>
                <p14:cNvContentPartPr/>
                <p14:nvPr/>
              </p14:nvContentPartPr>
              <p14:xfrm>
                <a:off x="2197829" y="2339658"/>
                <a:ext cx="273600" cy="4032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E91F80A-FCD8-CF48-C862-0300CDD1C22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189189" y="2330658"/>
                  <a:ext cx="2912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F2DEE5E-A237-C643-2ACA-F73DF58C6AE7}"/>
                    </a:ext>
                  </a:extLst>
                </p14:cNvPr>
                <p14:cNvContentPartPr/>
                <p14:nvPr/>
              </p14:nvContentPartPr>
              <p14:xfrm>
                <a:off x="3947069" y="2306538"/>
                <a:ext cx="347760" cy="226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F2DEE5E-A237-C643-2ACA-F73DF58C6AE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38069" y="2297898"/>
                  <a:ext cx="365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0189D23-3334-D60B-3F1E-E14EDD48AD8E}"/>
                    </a:ext>
                  </a:extLst>
                </p14:cNvPr>
                <p14:cNvContentPartPr/>
                <p14:nvPr/>
              </p14:nvContentPartPr>
              <p14:xfrm>
                <a:off x="1947084" y="2309975"/>
                <a:ext cx="1445040" cy="6552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0189D23-3334-D60B-3F1E-E14EDD48AD8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938444" y="2301335"/>
                  <a:ext cx="1462680" cy="672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001643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B6ECEE03-918F-43ED-A7B3-F1BDE3FCE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8E81648-B97E-C5A3-9F90-DD837846E152}"/>
              </a:ext>
            </a:extLst>
          </p:cNvPr>
          <p:cNvSpPr txBox="1">
            <a:spLocks/>
          </p:cNvSpPr>
          <p:nvPr/>
        </p:nvSpPr>
        <p:spPr>
          <a:xfrm>
            <a:off x="838200" y="400051"/>
            <a:ext cx="10515600" cy="127023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TJETER PERSON KA FIRMOSUR PER VOTUESIN</a:t>
            </a:r>
          </a:p>
        </p:txBody>
      </p:sp>
      <p:sp>
        <p:nvSpPr>
          <p:cNvPr id="38" name="sketch line">
            <a:extLst>
              <a:ext uri="{FF2B5EF4-FFF2-40B4-BE49-F238E27FC236}">
                <a16:creationId xmlns:a16="http://schemas.microsoft.com/office/drawing/2014/main" id="{010B55F0-C448-403A-8231-AD42A7BA2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2682" y="1661139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510365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6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-3" b="26790"/>
          <a:stretch>
            <a:fillRect/>
          </a:stretch>
        </p:blipFill>
        <p:spPr bwMode="white">
          <a:xfrm>
            <a:off x="4333556" y="2604527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1" y="60"/>
                </a:moveTo>
                <a:cubicBezTo>
                  <a:pt x="945947" y="-443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9" y="18018"/>
                  <a:pt x="2192264" y="13196"/>
                </a:cubicBezTo>
                <a:cubicBezTo>
                  <a:pt x="2323253" y="7660"/>
                  <a:pt x="2454242" y="2928"/>
                  <a:pt x="2585114" y="13911"/>
                </a:cubicBezTo>
                <a:cubicBezTo>
                  <a:pt x="2699008" y="24482"/>
                  <a:pt x="2813669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5" y="161085"/>
                  <a:pt x="3501169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4" y="516245"/>
                  <a:pt x="3512114" y="559861"/>
                </a:cubicBezTo>
                <a:cubicBezTo>
                  <a:pt x="3491119" y="656469"/>
                  <a:pt x="3485618" y="754605"/>
                  <a:pt x="3495724" y="852186"/>
                </a:cubicBezTo>
                <a:cubicBezTo>
                  <a:pt x="3504578" y="948437"/>
                  <a:pt x="3505176" y="1044867"/>
                  <a:pt x="3502664" y="1141386"/>
                </a:cubicBezTo>
                <a:cubicBezTo>
                  <a:pt x="3500391" y="1228440"/>
                  <a:pt x="3500750" y="1315584"/>
                  <a:pt x="3507210" y="1402639"/>
                </a:cubicBezTo>
                <a:cubicBezTo>
                  <a:pt x="3514626" y="1500407"/>
                  <a:pt x="3520966" y="1598176"/>
                  <a:pt x="3506252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6" y="2178986"/>
                  <a:pt x="3505415" y="2292381"/>
                </a:cubicBezTo>
                <a:cubicBezTo>
                  <a:pt x="3514746" y="2447918"/>
                  <a:pt x="3522761" y="2603544"/>
                  <a:pt x="3508406" y="2759171"/>
                </a:cubicBezTo>
                <a:cubicBezTo>
                  <a:pt x="3497997" y="2866762"/>
                  <a:pt x="3488428" y="2974352"/>
                  <a:pt x="3496442" y="3082389"/>
                </a:cubicBezTo>
                <a:cubicBezTo>
                  <a:pt x="3502066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8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8" y="3642229"/>
                  <a:pt x="1771055" y="3636431"/>
                </a:cubicBezTo>
                <a:cubicBezTo>
                  <a:pt x="1659183" y="3633576"/>
                  <a:pt x="1547429" y="3634736"/>
                  <a:pt x="1435676" y="3638305"/>
                </a:cubicBezTo>
                <a:cubicBezTo>
                  <a:pt x="1179420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4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2" y="9535"/>
                </a:cubicBezTo>
                <a:cubicBezTo>
                  <a:pt x="769619" y="4223"/>
                  <a:pt x="828415" y="562"/>
                  <a:pt x="887181" y="60"/>
                </a:cubicBezTo>
                <a:close/>
              </a:path>
            </a:pathLst>
          </a:cu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r="-3" b="26790"/>
          <a:stretch>
            <a:fillRect/>
          </a:stretch>
        </p:blipFill>
        <p:spPr bwMode="white">
          <a:xfrm>
            <a:off x="8156747" y="2604528"/>
            <a:ext cx="3524888" cy="3647338"/>
          </a:xfrm>
          <a:custGeom>
            <a:avLst/>
            <a:gdLst/>
            <a:ahLst/>
            <a:cxnLst/>
            <a:rect l="l" t="t" r="r" b="b"/>
            <a:pathLst>
              <a:path w="3524888" h="3647338">
                <a:moveTo>
                  <a:pt x="887180" y="60"/>
                </a:moveTo>
                <a:cubicBezTo>
                  <a:pt x="945946" y="-442"/>
                  <a:pt x="1004683" y="2214"/>
                  <a:pt x="1063120" y="9535"/>
                </a:cubicBezTo>
                <a:cubicBezTo>
                  <a:pt x="1192553" y="25206"/>
                  <a:pt x="1324035" y="29312"/>
                  <a:pt x="1454772" y="21769"/>
                </a:cubicBezTo>
                <a:cubicBezTo>
                  <a:pt x="1583729" y="15160"/>
                  <a:pt x="1712924" y="14714"/>
                  <a:pt x="1842239" y="16589"/>
                </a:cubicBezTo>
                <a:cubicBezTo>
                  <a:pt x="1958874" y="18285"/>
                  <a:pt x="2075628" y="18018"/>
                  <a:pt x="2192263" y="13196"/>
                </a:cubicBezTo>
                <a:cubicBezTo>
                  <a:pt x="2323253" y="7660"/>
                  <a:pt x="2454242" y="2928"/>
                  <a:pt x="2585113" y="13911"/>
                </a:cubicBezTo>
                <a:cubicBezTo>
                  <a:pt x="2699008" y="24482"/>
                  <a:pt x="2813668" y="29758"/>
                  <a:pt x="2928437" y="29714"/>
                </a:cubicBezTo>
                <a:cubicBezTo>
                  <a:pt x="3080601" y="28464"/>
                  <a:pt x="3232406" y="19625"/>
                  <a:pt x="3384330" y="14536"/>
                </a:cubicBezTo>
                <a:lnTo>
                  <a:pt x="3481468" y="12130"/>
                </a:lnTo>
                <a:lnTo>
                  <a:pt x="3481325" y="16098"/>
                </a:lnTo>
                <a:lnTo>
                  <a:pt x="3493308" y="84630"/>
                </a:lnTo>
                <a:lnTo>
                  <a:pt x="3493318" y="92959"/>
                </a:lnTo>
                <a:cubicBezTo>
                  <a:pt x="3495694" y="161085"/>
                  <a:pt x="3501168" y="229143"/>
                  <a:pt x="3512114" y="297090"/>
                </a:cubicBezTo>
                <a:cubicBezTo>
                  <a:pt x="3519231" y="340796"/>
                  <a:pt x="3524136" y="384681"/>
                  <a:pt x="3524809" y="428543"/>
                </a:cubicBezTo>
                <a:cubicBezTo>
                  <a:pt x="3525482" y="472405"/>
                  <a:pt x="3521923" y="516245"/>
                  <a:pt x="3512114" y="559861"/>
                </a:cubicBezTo>
                <a:cubicBezTo>
                  <a:pt x="3491119" y="656469"/>
                  <a:pt x="3485617" y="754605"/>
                  <a:pt x="3495724" y="852186"/>
                </a:cubicBezTo>
                <a:cubicBezTo>
                  <a:pt x="3504577" y="948437"/>
                  <a:pt x="3505176" y="1044867"/>
                  <a:pt x="3502664" y="1141386"/>
                </a:cubicBezTo>
                <a:cubicBezTo>
                  <a:pt x="3500391" y="1228440"/>
                  <a:pt x="3500749" y="1315584"/>
                  <a:pt x="3507210" y="1402639"/>
                </a:cubicBezTo>
                <a:cubicBezTo>
                  <a:pt x="3514626" y="1500407"/>
                  <a:pt x="3520966" y="1598176"/>
                  <a:pt x="3506251" y="1695857"/>
                </a:cubicBezTo>
                <a:cubicBezTo>
                  <a:pt x="3492089" y="1780866"/>
                  <a:pt x="3485019" y="1866447"/>
                  <a:pt x="3485079" y="1952109"/>
                </a:cubicBezTo>
                <a:cubicBezTo>
                  <a:pt x="3486753" y="2065682"/>
                  <a:pt x="3498595" y="2178986"/>
                  <a:pt x="3505414" y="2292381"/>
                </a:cubicBezTo>
                <a:cubicBezTo>
                  <a:pt x="3514746" y="2447918"/>
                  <a:pt x="3522760" y="2603544"/>
                  <a:pt x="3508405" y="2759171"/>
                </a:cubicBezTo>
                <a:cubicBezTo>
                  <a:pt x="3497997" y="2866762"/>
                  <a:pt x="3488427" y="2974352"/>
                  <a:pt x="3496442" y="3082389"/>
                </a:cubicBezTo>
                <a:cubicBezTo>
                  <a:pt x="3502065" y="3158639"/>
                  <a:pt x="3510200" y="3234980"/>
                  <a:pt x="3504816" y="3311409"/>
                </a:cubicBezTo>
                <a:lnTo>
                  <a:pt x="3500655" y="3407763"/>
                </a:lnTo>
                <a:lnTo>
                  <a:pt x="3500528" y="3407763"/>
                </a:lnTo>
                <a:lnTo>
                  <a:pt x="3500186" y="3418624"/>
                </a:lnTo>
                <a:lnTo>
                  <a:pt x="3498431" y="3459279"/>
                </a:lnTo>
                <a:lnTo>
                  <a:pt x="3498786" y="3476530"/>
                </a:lnTo>
                <a:lnTo>
                  <a:pt x="3500070" y="3476530"/>
                </a:lnTo>
                <a:lnTo>
                  <a:pt x="3504922" y="3592711"/>
                </a:lnTo>
                <a:lnTo>
                  <a:pt x="3504733" y="3642505"/>
                </a:lnTo>
                <a:lnTo>
                  <a:pt x="3344090" y="3645620"/>
                </a:lnTo>
                <a:cubicBezTo>
                  <a:pt x="3179267" y="3652578"/>
                  <a:pt x="3015642" y="3636699"/>
                  <a:pt x="2851776" y="3628492"/>
                </a:cubicBezTo>
                <a:cubicBezTo>
                  <a:pt x="2716167" y="3622675"/>
                  <a:pt x="2580186" y="3623335"/>
                  <a:pt x="2444683" y="3630454"/>
                </a:cubicBezTo>
                <a:cubicBezTo>
                  <a:pt x="2220221" y="3640802"/>
                  <a:pt x="1995757" y="3642229"/>
                  <a:pt x="1771055" y="3636431"/>
                </a:cubicBezTo>
                <a:cubicBezTo>
                  <a:pt x="1659183" y="3633576"/>
                  <a:pt x="1547429" y="3634736"/>
                  <a:pt x="1435675" y="3638305"/>
                </a:cubicBezTo>
                <a:cubicBezTo>
                  <a:pt x="1179419" y="3646601"/>
                  <a:pt x="923403" y="3637323"/>
                  <a:pt x="667265" y="3634558"/>
                </a:cubicBezTo>
                <a:cubicBezTo>
                  <a:pt x="569736" y="3633488"/>
                  <a:pt x="472205" y="3633665"/>
                  <a:pt x="374793" y="3637679"/>
                </a:cubicBezTo>
                <a:cubicBezTo>
                  <a:pt x="264415" y="3642140"/>
                  <a:pt x="154036" y="3643412"/>
                  <a:pt x="43657" y="3642932"/>
                </a:cubicBezTo>
                <a:lnTo>
                  <a:pt x="11965" y="3642429"/>
                </a:lnTo>
                <a:lnTo>
                  <a:pt x="24360" y="3479541"/>
                </a:lnTo>
                <a:cubicBezTo>
                  <a:pt x="26194" y="3423392"/>
                  <a:pt x="25594" y="3367189"/>
                  <a:pt x="22559" y="3311038"/>
                </a:cubicBezTo>
                <a:cubicBezTo>
                  <a:pt x="16343" y="3197955"/>
                  <a:pt x="-628" y="3084971"/>
                  <a:pt x="13594" y="2971689"/>
                </a:cubicBezTo>
                <a:cubicBezTo>
                  <a:pt x="38335" y="2776712"/>
                  <a:pt x="12519" y="2582431"/>
                  <a:pt x="4272" y="2387950"/>
                </a:cubicBezTo>
                <a:cubicBezTo>
                  <a:pt x="-3262" y="2237604"/>
                  <a:pt x="2250" y="2086990"/>
                  <a:pt x="20765" y="1937298"/>
                </a:cubicBezTo>
                <a:cubicBezTo>
                  <a:pt x="38958" y="1790576"/>
                  <a:pt x="37113" y="1642627"/>
                  <a:pt x="15268" y="1496252"/>
                </a:cubicBezTo>
                <a:cubicBezTo>
                  <a:pt x="7718" y="1430798"/>
                  <a:pt x="7400" y="1364898"/>
                  <a:pt x="14311" y="1299395"/>
                </a:cubicBezTo>
                <a:cubicBezTo>
                  <a:pt x="22640" y="1195064"/>
                  <a:pt x="20682" y="1090348"/>
                  <a:pt x="8455" y="986285"/>
                </a:cubicBezTo>
                <a:cubicBezTo>
                  <a:pt x="-8159" y="849535"/>
                  <a:pt x="3794" y="712390"/>
                  <a:pt x="9890" y="575540"/>
                </a:cubicBezTo>
                <a:cubicBezTo>
                  <a:pt x="14432" y="472556"/>
                  <a:pt x="17180" y="369671"/>
                  <a:pt x="12878" y="266688"/>
                </a:cubicBezTo>
                <a:lnTo>
                  <a:pt x="14418" y="21931"/>
                </a:lnTo>
                <a:lnTo>
                  <a:pt x="163536" y="23733"/>
                </a:lnTo>
                <a:cubicBezTo>
                  <a:pt x="346324" y="25875"/>
                  <a:pt x="528992" y="25875"/>
                  <a:pt x="711061" y="9535"/>
                </a:cubicBezTo>
                <a:cubicBezTo>
                  <a:pt x="769618" y="4223"/>
                  <a:pt x="828414" y="562"/>
                  <a:pt x="887180" y="60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6796FE1-8DE0-84C6-47B8-83A4AD987EC2}"/>
                  </a:ext>
                </a:extLst>
              </p14:cNvPr>
              <p14:cNvContentPartPr/>
              <p14:nvPr/>
            </p14:nvContentPartPr>
            <p14:xfrm>
              <a:off x="9166668" y="4073085"/>
              <a:ext cx="7308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6796FE1-8DE0-84C6-47B8-83A4AD987EC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131028" y="4037445"/>
                <a:ext cx="144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166E286A-DA44-7AB5-DAD2-DD041BBAF55D}"/>
                  </a:ext>
                </a:extLst>
              </p14:cNvPr>
              <p14:cNvContentPartPr/>
              <p14:nvPr/>
            </p14:nvContentPartPr>
            <p14:xfrm>
              <a:off x="10789908" y="4073085"/>
              <a:ext cx="1335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166E286A-DA44-7AB5-DAD2-DD041BBAF55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754268" y="4037445"/>
                <a:ext cx="205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DFDBEA2C-BE6C-84F0-3B54-BE026B086335}"/>
                  </a:ext>
                </a:extLst>
              </p14:cNvPr>
              <p14:cNvContentPartPr/>
              <p14:nvPr/>
            </p14:nvContentPartPr>
            <p14:xfrm>
              <a:off x="10558788" y="4170645"/>
              <a:ext cx="883440" cy="21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DFDBEA2C-BE6C-84F0-3B54-BE026B08633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522788" y="4134645"/>
                <a:ext cx="955080" cy="9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8E8951A-B105-9685-56C0-CF2CC749CF5F}"/>
                  </a:ext>
                </a:extLst>
              </p14:cNvPr>
              <p14:cNvContentPartPr/>
              <p14:nvPr/>
            </p14:nvContentPartPr>
            <p14:xfrm>
              <a:off x="10546548" y="4242285"/>
              <a:ext cx="144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8E8951A-B105-9685-56C0-CF2CC749CF5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0510908" y="4206285"/>
                <a:ext cx="21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F4C5B83-8B44-4BE4-D651-3A84B5332034}"/>
                  </a:ext>
                </a:extLst>
              </p14:cNvPr>
              <p14:cNvContentPartPr/>
              <p14:nvPr/>
            </p14:nvContentPartPr>
            <p14:xfrm>
              <a:off x="6949056" y="4077765"/>
              <a:ext cx="108000" cy="10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F4C5B83-8B44-4BE4-D651-3A84B533203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13056" y="4042125"/>
                <a:ext cx="179640" cy="72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19729E44-4171-B828-2AB7-95A3C7F0ACCF}"/>
              </a:ext>
            </a:extLst>
          </p:cNvPr>
          <p:cNvGrpSpPr/>
          <p:nvPr/>
        </p:nvGrpSpPr>
        <p:grpSpPr>
          <a:xfrm>
            <a:off x="6738096" y="4200165"/>
            <a:ext cx="546840" cy="54000"/>
            <a:chOff x="6738096" y="4200165"/>
            <a:chExt cx="546840" cy="54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7C14A7C-919B-2936-32F5-E840D7755EB9}"/>
                    </a:ext>
                  </a:extLst>
                </p14:cNvPr>
                <p14:cNvContentPartPr/>
                <p14:nvPr/>
              </p14:nvContentPartPr>
              <p14:xfrm>
                <a:off x="6738096" y="4200165"/>
                <a:ext cx="546840" cy="36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7C14A7C-919B-2936-32F5-E840D7755EB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702456" y="4164525"/>
                  <a:ext cx="6184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4E24ACD-F6CD-4DD8-21EF-5A3F152B4B8F}"/>
                    </a:ext>
                  </a:extLst>
                </p14:cNvPr>
                <p14:cNvContentPartPr/>
                <p14:nvPr/>
              </p14:nvContentPartPr>
              <p14:xfrm>
                <a:off x="6740616" y="4251645"/>
                <a:ext cx="145080" cy="2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4E24ACD-F6CD-4DD8-21EF-5A3F152B4B8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04976" y="4215645"/>
                  <a:ext cx="216720" cy="7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CD90D65-F4B4-C821-A224-A42E90B2E935}"/>
                  </a:ext>
                </a:extLst>
              </p14:cNvPr>
              <p14:cNvContentPartPr/>
              <p14:nvPr/>
            </p14:nvContentPartPr>
            <p14:xfrm>
              <a:off x="5370456" y="4072005"/>
              <a:ext cx="10908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CD90D65-F4B4-C821-A224-A42E90B2E935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334816" y="4036005"/>
                <a:ext cx="180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641DD7C-057B-CBF0-A975-431860436ECD}"/>
                  </a:ext>
                </a:extLst>
              </p14:cNvPr>
              <p14:cNvContentPartPr/>
              <p14:nvPr/>
            </p14:nvContentPartPr>
            <p14:xfrm>
              <a:off x="1522437" y="4067685"/>
              <a:ext cx="18000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641DD7C-057B-CBF0-A975-431860436EC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486797" y="4031685"/>
                <a:ext cx="251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435423B-4F43-B3FF-2B01-C16D5E06F663}"/>
                  </a:ext>
                </a:extLst>
              </p14:cNvPr>
              <p14:cNvContentPartPr/>
              <p14:nvPr/>
            </p14:nvContentPartPr>
            <p14:xfrm>
              <a:off x="3117957" y="4065525"/>
              <a:ext cx="200880" cy="7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435423B-4F43-B3FF-2B01-C16D5E06F663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081957" y="4029525"/>
                <a:ext cx="272520" cy="79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E21AFC79-F9D7-D6A2-A21F-96A5CD776E01}"/>
              </a:ext>
            </a:extLst>
          </p:cNvPr>
          <p:cNvGrpSpPr/>
          <p:nvPr/>
        </p:nvGrpSpPr>
        <p:grpSpPr>
          <a:xfrm>
            <a:off x="2917797" y="4195845"/>
            <a:ext cx="403560" cy="53280"/>
            <a:chOff x="2917797" y="4195845"/>
            <a:chExt cx="403560" cy="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7B42053-5FBC-DABC-7587-F4BDCC0A7A6C}"/>
                    </a:ext>
                  </a:extLst>
                </p14:cNvPr>
                <p14:cNvContentPartPr/>
                <p14:nvPr/>
              </p14:nvContentPartPr>
              <p14:xfrm>
                <a:off x="2919597" y="4195845"/>
                <a:ext cx="401760" cy="3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7B42053-5FBC-DABC-7587-F4BDCC0A7A6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883957" y="4160205"/>
                  <a:ext cx="47340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720F2C3-2F7F-8EA0-2E98-DEFC398C3F0E}"/>
                    </a:ext>
                  </a:extLst>
                </p14:cNvPr>
                <p14:cNvContentPartPr/>
                <p14:nvPr/>
              </p14:nvContentPartPr>
              <p14:xfrm>
                <a:off x="2917797" y="4248765"/>
                <a:ext cx="36108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720F2C3-2F7F-8EA0-2E98-DEFC398C3F0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881797" y="4212765"/>
                  <a:ext cx="432720" cy="7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6321E7D5-6C75-9437-9963-01285D264667}"/>
                  </a:ext>
                </a:extLst>
              </p14:cNvPr>
              <p14:cNvContentPartPr/>
              <p14:nvPr/>
            </p14:nvContentPartPr>
            <p14:xfrm>
              <a:off x="1311923" y="4111578"/>
              <a:ext cx="182880" cy="64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6321E7D5-6C75-9437-9963-01285D26466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302923" y="4102938"/>
                <a:ext cx="2005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9A28E4D-7DA9-6FDC-A2CA-47158E1726D8}"/>
                  </a:ext>
                </a:extLst>
              </p14:cNvPr>
              <p14:cNvContentPartPr/>
              <p14:nvPr/>
            </p14:nvContentPartPr>
            <p14:xfrm>
              <a:off x="2896283" y="4106178"/>
              <a:ext cx="421200" cy="1728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9A28E4D-7DA9-6FDC-A2CA-47158E1726D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887283" y="4097178"/>
                <a:ext cx="4388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7E04D2F-A9B0-05CE-2AE3-7C0CF888F0ED}"/>
                  </a:ext>
                </a:extLst>
              </p14:cNvPr>
              <p14:cNvContentPartPr/>
              <p14:nvPr/>
            </p14:nvContentPartPr>
            <p14:xfrm>
              <a:off x="5185163" y="4122738"/>
              <a:ext cx="221400" cy="3492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7E04D2F-A9B0-05CE-2AE3-7C0CF888F0ED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176523" y="4113738"/>
                <a:ext cx="2390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7D16FCD7-555F-633C-9003-A2AE2CFE51E2}"/>
                  </a:ext>
                </a:extLst>
              </p14:cNvPr>
              <p14:cNvContentPartPr/>
              <p14:nvPr/>
            </p14:nvContentPartPr>
            <p14:xfrm>
              <a:off x="6667283" y="4122738"/>
              <a:ext cx="283680" cy="122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7D16FCD7-555F-633C-9003-A2AE2CFE51E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658643" y="4114098"/>
                <a:ext cx="30132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EB55F10-A666-EB67-1076-2F9E4AA13430}"/>
                  </a:ext>
                </a:extLst>
              </p14:cNvPr>
              <p14:cNvContentPartPr/>
              <p14:nvPr/>
            </p14:nvContentPartPr>
            <p14:xfrm>
              <a:off x="8945220" y="4123098"/>
              <a:ext cx="185040" cy="252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EB55F10-A666-EB67-1076-2F9E4AA1343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936220" y="4114098"/>
                <a:ext cx="202680" cy="2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A439E1E5-B2C8-1860-8092-D8F62120D607}"/>
                  </a:ext>
                </a:extLst>
              </p14:cNvPr>
              <p14:cNvContentPartPr/>
              <p14:nvPr/>
            </p14:nvContentPartPr>
            <p14:xfrm>
              <a:off x="10535592" y="4104738"/>
              <a:ext cx="225000" cy="356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A439E1E5-B2C8-1860-8092-D8F62120D607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0526592" y="4095738"/>
                <a:ext cx="2426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E4D3C4D8-729F-21D8-0CC4-909BD46EC9FA}"/>
                  </a:ext>
                </a:extLst>
              </p14:cNvPr>
              <p14:cNvContentPartPr/>
              <p14:nvPr/>
            </p14:nvContentPartPr>
            <p14:xfrm>
              <a:off x="1034124" y="4071815"/>
              <a:ext cx="1000080" cy="5659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E4D3C4D8-729F-21D8-0CC4-909BD46EC9FA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025124" y="4063175"/>
                <a:ext cx="1017720" cy="58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7AFEAE70-2D88-250B-E95F-AC5A937900B2}"/>
                  </a:ext>
                </a:extLst>
              </p14:cNvPr>
              <p14:cNvContentPartPr/>
              <p14:nvPr/>
            </p14:nvContentPartPr>
            <p14:xfrm>
              <a:off x="4985844" y="4044815"/>
              <a:ext cx="1047240" cy="4914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7AFEAE70-2D88-250B-E95F-AC5A937900B2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976844" y="4036175"/>
                <a:ext cx="1064880" cy="50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FE23D7A-ABB2-FECB-ACC9-545A92DEFB72}"/>
                  </a:ext>
                </a:extLst>
              </p14:cNvPr>
              <p14:cNvContentPartPr/>
              <p14:nvPr/>
            </p14:nvContentPartPr>
            <p14:xfrm>
              <a:off x="9023604" y="4054895"/>
              <a:ext cx="360" cy="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FE23D7A-ABB2-FECB-ACC9-545A92DEFB7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9014604" y="404589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04B11EF8-FD0E-7D36-491A-70594EBB91A4}"/>
                  </a:ext>
                </a:extLst>
              </p14:cNvPr>
              <p14:cNvContentPartPr/>
              <p14:nvPr/>
            </p14:nvContentPartPr>
            <p14:xfrm>
              <a:off x="8819124" y="4145975"/>
              <a:ext cx="833760" cy="57564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04B11EF8-FD0E-7D36-491A-70594EBB91A4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8810124" y="4137335"/>
                <a:ext cx="851400" cy="593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437878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B4059D9B-2E55-47FE-A188-0F9BD734E0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938B951-7EFC-40A2-B198-E73D39DFB3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2E4506E-6A0E-49A0-BC31-8CADBFF3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EED4D51-65BF-4AEE-B596-7CB61A70B9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B5597AB-0401-A217-7F12-8C471BC31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6639"/>
            <a:ext cx="11090274" cy="675441"/>
          </a:xfr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en-US" sz="4200"/>
              <a:t>VIZA</a:t>
            </a:r>
          </a:p>
        </p:txBody>
      </p:sp>
      <p:pic>
        <p:nvPicPr>
          <p:cNvPr id="4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/>
          <a:srcRect t="5892" r="-4" b="56609"/>
          <a:stretch>
            <a:fillRect/>
          </a:stretch>
        </p:blipFill>
        <p:spPr bwMode="white">
          <a:xfrm>
            <a:off x="550863" y="3242804"/>
            <a:ext cx="3689045" cy="1955194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6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3"/>
          <a:srcRect t="5963" b="56552"/>
          <a:stretch>
            <a:fillRect/>
          </a:stretch>
        </p:blipFill>
        <p:spPr bwMode="white">
          <a:xfrm>
            <a:off x="4419907" y="3242719"/>
            <a:ext cx="3689045" cy="1954541"/>
          </a:xfrm>
          <a:prstGeom prst="rect">
            <a:avLst/>
          </a:prstGeom>
        </p:spPr>
      </p:pic>
      <p:pic>
        <p:nvPicPr>
          <p:cNvPr id="5" name="Content Placeholder 4" descr="A close up of a mail&#10;&#10;AI-generated content may be incorrect.">
            <a:extLst>
              <a:ext uri="{FF2B5EF4-FFF2-40B4-BE49-F238E27FC236}">
                <a16:creationId xmlns:a16="http://schemas.microsoft.com/office/drawing/2014/main" id="{C121112C-EC31-DD44-0D7B-A974B45D37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t="7384" b="30338"/>
          <a:stretch>
            <a:fillRect/>
          </a:stretch>
        </p:blipFill>
        <p:spPr>
          <a:xfrm>
            <a:off x="8292124" y="2242697"/>
            <a:ext cx="3359899" cy="177860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t="5902" b="56612"/>
          <a:stretch>
            <a:fillRect/>
          </a:stretch>
        </p:blipFill>
        <p:spPr bwMode="white">
          <a:xfrm>
            <a:off x="8292124" y="4417572"/>
            <a:ext cx="3358800" cy="1779616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7334A3-5B08-4749-4E3C-8A04931CCA40}"/>
                  </a:ext>
                </a:extLst>
              </p14:cNvPr>
              <p14:cNvContentPartPr/>
              <p14:nvPr/>
            </p14:nvContentPartPr>
            <p14:xfrm>
              <a:off x="1612764" y="4464405"/>
              <a:ext cx="129600" cy="1080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7334A3-5B08-4749-4E3C-8A04931CCA4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576764" y="4428765"/>
                <a:ext cx="2012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A86234A0-1C8D-2419-B3D9-8F8DE54FAB54}"/>
                  </a:ext>
                </a:extLst>
              </p14:cNvPr>
              <p14:cNvContentPartPr/>
              <p14:nvPr/>
            </p14:nvContentPartPr>
            <p14:xfrm>
              <a:off x="3269109" y="4475205"/>
              <a:ext cx="200520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A86234A0-1C8D-2419-B3D9-8F8DE54FAB54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33109" y="4439205"/>
                <a:ext cx="2721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D9035D9C-F23F-891F-B64B-EC875FA12F43}"/>
              </a:ext>
            </a:extLst>
          </p:cNvPr>
          <p:cNvGrpSpPr/>
          <p:nvPr/>
        </p:nvGrpSpPr>
        <p:grpSpPr>
          <a:xfrm>
            <a:off x="3062109" y="4594005"/>
            <a:ext cx="726840" cy="61200"/>
            <a:chOff x="3062109" y="4594005"/>
            <a:chExt cx="726840" cy="6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1C34E579-D519-CAAC-E8CF-194F9C63A7D2}"/>
                    </a:ext>
                  </a:extLst>
                </p14:cNvPr>
                <p14:cNvContentPartPr/>
                <p14:nvPr/>
              </p14:nvContentPartPr>
              <p14:xfrm>
                <a:off x="3064629" y="4594005"/>
                <a:ext cx="724320" cy="16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1C34E579-D519-CAAC-E8CF-194F9C63A7D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028629" y="4558365"/>
                  <a:ext cx="7959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535FD91-2537-F6E7-7517-01ABF3EAC8CD}"/>
                    </a:ext>
                  </a:extLst>
                </p14:cNvPr>
                <p14:cNvContentPartPr/>
                <p14:nvPr/>
              </p14:nvContentPartPr>
              <p14:xfrm>
                <a:off x="3062109" y="4644765"/>
                <a:ext cx="161280" cy="10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535FD91-2537-F6E7-7517-01ABF3EAC8CD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026109" y="4608765"/>
                  <a:ext cx="23292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1A32947-7941-7E03-BF04-D2FE904D9E81}"/>
                  </a:ext>
                </a:extLst>
              </p14:cNvPr>
              <p14:cNvContentPartPr/>
              <p14:nvPr/>
            </p14:nvContentPartPr>
            <p14:xfrm>
              <a:off x="5517191" y="4468005"/>
              <a:ext cx="1216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1A32947-7941-7E03-BF04-D2FE904D9E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481191" y="4432365"/>
                <a:ext cx="193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B75883F-7BDD-41CE-9222-3162DED01B09}"/>
                  </a:ext>
                </a:extLst>
              </p14:cNvPr>
              <p14:cNvContentPartPr/>
              <p14:nvPr/>
            </p14:nvContentPartPr>
            <p14:xfrm>
              <a:off x="7249532" y="4471245"/>
              <a:ext cx="1375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B75883F-7BDD-41CE-9222-3162DED01B0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13532" y="4435245"/>
                <a:ext cx="2091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CE989C93-2428-9680-EC3C-DB586508FE5D}"/>
              </a:ext>
            </a:extLst>
          </p:cNvPr>
          <p:cNvGrpSpPr/>
          <p:nvPr/>
        </p:nvGrpSpPr>
        <p:grpSpPr>
          <a:xfrm>
            <a:off x="6925532" y="4605885"/>
            <a:ext cx="484200" cy="54720"/>
            <a:chOff x="6925532" y="4605885"/>
            <a:chExt cx="484200" cy="5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DB0FE5D-0D5A-1267-63C7-E43DF3C84378}"/>
                    </a:ext>
                  </a:extLst>
                </p14:cNvPr>
                <p14:cNvContentPartPr/>
                <p14:nvPr/>
              </p14:nvContentPartPr>
              <p14:xfrm>
                <a:off x="6925532" y="4605885"/>
                <a:ext cx="48420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DB0FE5D-0D5A-1267-63C7-E43DF3C84378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889892" y="4569885"/>
                  <a:ext cx="555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1346DDF-3789-41A1-BD10-D47723BDA52C}"/>
                    </a:ext>
                  </a:extLst>
                </p14:cNvPr>
                <p14:cNvContentPartPr/>
                <p14:nvPr/>
              </p14:nvContentPartPr>
              <p14:xfrm>
                <a:off x="6941012" y="4653045"/>
                <a:ext cx="442440" cy="75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1346DDF-3789-41A1-BD10-D47723BDA52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905012" y="4617045"/>
                  <a:ext cx="514080" cy="7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3DB7F35-E2CA-ECFD-E60D-EC4A359BB384}"/>
                  </a:ext>
                </a:extLst>
              </p14:cNvPr>
              <p14:cNvContentPartPr/>
              <p14:nvPr/>
            </p14:nvContentPartPr>
            <p14:xfrm>
              <a:off x="9214702" y="3420702"/>
              <a:ext cx="176760" cy="504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3DB7F35-E2CA-ECFD-E60D-EC4A359BB38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179062" y="3385062"/>
                <a:ext cx="2484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6D8588CC-51B3-5687-D086-F91E8261D17F}"/>
                  </a:ext>
                </a:extLst>
              </p14:cNvPr>
              <p14:cNvContentPartPr/>
              <p14:nvPr/>
            </p14:nvContentPartPr>
            <p14:xfrm>
              <a:off x="10803022" y="3424302"/>
              <a:ext cx="2415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6D8588CC-51B3-5687-D086-F91E8261D17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767382" y="3388302"/>
                <a:ext cx="3132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99C72A1-DDA3-5C44-56E8-0A70498D0AB2}"/>
              </a:ext>
            </a:extLst>
          </p:cNvPr>
          <p:cNvGrpSpPr/>
          <p:nvPr/>
        </p:nvGrpSpPr>
        <p:grpSpPr>
          <a:xfrm>
            <a:off x="10635622" y="3545982"/>
            <a:ext cx="429120" cy="56880"/>
            <a:chOff x="10635622" y="3545982"/>
            <a:chExt cx="429120" cy="5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D043BE1-880D-DB11-31FB-558F69FD1D05}"/>
                    </a:ext>
                  </a:extLst>
                </p14:cNvPr>
                <p14:cNvContentPartPr/>
                <p14:nvPr/>
              </p14:nvContentPartPr>
              <p14:xfrm>
                <a:off x="10655062" y="3545982"/>
                <a:ext cx="409680" cy="2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D043BE1-880D-DB11-31FB-558F69FD1D0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619422" y="3510342"/>
                  <a:ext cx="4813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E8192ED-8980-D3FC-94BF-2E6A2EB7E2AA}"/>
                    </a:ext>
                  </a:extLst>
                </p14:cNvPr>
                <p14:cNvContentPartPr/>
                <p14:nvPr/>
              </p14:nvContentPartPr>
              <p14:xfrm>
                <a:off x="10635622" y="3595662"/>
                <a:ext cx="176400" cy="7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E8192ED-8980-D3FC-94BF-2E6A2EB7E2A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599622" y="3560022"/>
                  <a:ext cx="248040" cy="7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2E2F2DC-E887-1C8C-E258-513595A29367}"/>
                  </a:ext>
                </a:extLst>
              </p14:cNvPr>
              <p14:cNvContentPartPr/>
              <p14:nvPr/>
            </p14:nvContentPartPr>
            <p14:xfrm>
              <a:off x="9316222" y="5535584"/>
              <a:ext cx="464760" cy="43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2E2F2DC-E887-1C8C-E258-513595A293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280582" y="5499944"/>
                <a:ext cx="53640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87EF393-8398-B777-3333-20E2E5DAF480}"/>
                  </a:ext>
                </a:extLst>
              </p14:cNvPr>
              <p14:cNvContentPartPr/>
              <p14:nvPr/>
            </p14:nvContentPartPr>
            <p14:xfrm>
              <a:off x="10731742" y="5535584"/>
              <a:ext cx="687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87EF393-8398-B777-3333-20E2E5DAF480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695742" y="5499944"/>
                <a:ext cx="1404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6B3CA1CF-7A5B-BA33-F72C-023D87C96716}"/>
              </a:ext>
            </a:extLst>
          </p:cNvPr>
          <p:cNvGrpSpPr/>
          <p:nvPr/>
        </p:nvGrpSpPr>
        <p:grpSpPr>
          <a:xfrm>
            <a:off x="10576582" y="5655824"/>
            <a:ext cx="611640" cy="49680"/>
            <a:chOff x="10576582" y="5655824"/>
            <a:chExt cx="611640" cy="4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A517BA3-4C93-EA14-C4A9-2BA3FB62F952}"/>
                    </a:ext>
                  </a:extLst>
                </p14:cNvPr>
                <p14:cNvContentPartPr/>
                <p14:nvPr/>
              </p14:nvContentPartPr>
              <p14:xfrm>
                <a:off x="10576582" y="5655824"/>
                <a:ext cx="611640" cy="190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A517BA3-4C93-EA14-C4A9-2BA3FB62F95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540582" y="5619824"/>
                  <a:ext cx="68328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05E8E01-1325-0640-6126-593AB45D14CE}"/>
                    </a:ext>
                  </a:extLst>
                </p14:cNvPr>
                <p14:cNvContentPartPr/>
                <p14:nvPr/>
              </p14:nvContentPartPr>
              <p14:xfrm>
                <a:off x="10598542" y="5702264"/>
                <a:ext cx="423720" cy="3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05E8E01-1325-0640-6126-593AB45D14C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562902" y="5666264"/>
                  <a:ext cx="495360" cy="74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84280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A3E01E-F281-1CA9-1608-01B88E1FD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VIZA</a:t>
            </a:r>
          </a:p>
        </p:txBody>
      </p:sp>
      <p:sp>
        <p:nvSpPr>
          <p:cNvPr id="26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198133" y="2949959"/>
            <a:ext cx="2832069" cy="2930453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rcRect r="-3" b="26790"/>
          <a:stretch>
            <a:fillRect/>
          </a:stretch>
        </p:blipFill>
        <p:spPr bwMode="white">
          <a:xfrm>
            <a:off x="3178938" y="2949959"/>
            <a:ext cx="2832069" cy="2930453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/>
          <p:cNvPicPr>
            <a:picLocks noChangeAspect="1"/>
          </p:cNvPicPr>
          <p:nvPr/>
        </p:nvPicPr>
        <p:blipFill>
          <a:blip r:embed="rId4"/>
          <a:srcRect t="5991" b="56464"/>
          <a:stretch>
            <a:fillRect/>
          </a:stretch>
        </p:blipFill>
        <p:spPr bwMode="white">
          <a:xfrm>
            <a:off x="6180993" y="3663736"/>
            <a:ext cx="2832069" cy="150289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5"/>
          <a:srcRect r="-3" b="26790"/>
          <a:stretch>
            <a:fillRect/>
          </a:stretch>
        </p:blipFill>
        <p:spPr bwMode="white">
          <a:xfrm>
            <a:off x="9161797" y="2949959"/>
            <a:ext cx="2832069" cy="29304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4105396B-38A5-4AF5-9326-779D33D67882}"/>
                  </a:ext>
                </a:extLst>
              </p14:cNvPr>
              <p14:cNvContentPartPr/>
              <p14:nvPr/>
            </p14:nvContentPartPr>
            <p14:xfrm>
              <a:off x="10002382" y="4133853"/>
              <a:ext cx="42480" cy="7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4105396B-38A5-4AF5-9326-779D33D6788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66382" y="4098213"/>
                <a:ext cx="1141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866FC31-4463-B8BD-7564-EFC5BBD15F13}"/>
                  </a:ext>
                </a:extLst>
              </p14:cNvPr>
              <p14:cNvContentPartPr/>
              <p14:nvPr/>
            </p14:nvContentPartPr>
            <p14:xfrm>
              <a:off x="11293702" y="4141773"/>
              <a:ext cx="6084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866FC31-4463-B8BD-7564-EFC5BBD15F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58062" y="4106133"/>
                <a:ext cx="132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ED07CAFA-B945-9E77-5064-61E00CB05B68}"/>
                  </a:ext>
                </a:extLst>
              </p14:cNvPr>
              <p14:cNvContentPartPr/>
              <p14:nvPr/>
            </p14:nvContentPartPr>
            <p14:xfrm>
              <a:off x="11098582" y="4232493"/>
              <a:ext cx="349920" cy="12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ED07CAFA-B945-9E77-5064-61E00CB05B6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62942" y="4196853"/>
                <a:ext cx="421560" cy="84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F72AD24-BEEA-E9A3-0BC1-ABEA0D0C1DFB}"/>
                  </a:ext>
                </a:extLst>
              </p14:cNvPr>
              <p14:cNvContentPartPr/>
              <p14:nvPr/>
            </p14:nvContentPartPr>
            <p14:xfrm>
              <a:off x="6991451" y="4606947"/>
              <a:ext cx="18720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F72AD24-BEEA-E9A3-0BC1-ABEA0D0C1DF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55451" y="4571307"/>
                <a:ext cx="2588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AFD27ECA-8A96-8AC1-2925-524A4333F6F5}"/>
                  </a:ext>
                </a:extLst>
              </p14:cNvPr>
              <p14:cNvContentPartPr/>
              <p14:nvPr/>
            </p14:nvContentPartPr>
            <p14:xfrm>
              <a:off x="8334611" y="4608747"/>
              <a:ext cx="9972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AFD27ECA-8A96-8AC1-2925-524A4333F6F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98971" y="4572747"/>
                <a:ext cx="171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5152E58-E7DE-E47D-91A2-66836BEBACB9}"/>
                  </a:ext>
                </a:extLst>
              </p14:cNvPr>
              <p14:cNvContentPartPr/>
              <p14:nvPr/>
            </p14:nvContentPartPr>
            <p14:xfrm>
              <a:off x="8123291" y="4689747"/>
              <a:ext cx="581400" cy="147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5152E58-E7DE-E47D-91A2-66836BEBACB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87651" y="4653747"/>
                <a:ext cx="6530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F0E8EC7-7469-0353-D24C-CAC3C7898042}"/>
                  </a:ext>
                </a:extLst>
              </p14:cNvPr>
              <p14:cNvContentPartPr/>
              <p14:nvPr/>
            </p14:nvContentPartPr>
            <p14:xfrm>
              <a:off x="5239234" y="4128147"/>
              <a:ext cx="7884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F0E8EC7-7469-0353-D24C-CAC3C789804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03234" y="4092147"/>
                <a:ext cx="150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52FDF58-712E-B09A-80C1-9897696A0D80}"/>
                  </a:ext>
                </a:extLst>
              </p14:cNvPr>
              <p14:cNvContentPartPr/>
              <p14:nvPr/>
            </p14:nvContentPartPr>
            <p14:xfrm>
              <a:off x="3981034" y="4128867"/>
              <a:ext cx="1080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52FDF58-712E-B09A-80C1-9897696A0D8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945034" y="4093227"/>
                <a:ext cx="179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A1F1BC0-8583-DE2C-E493-D09DF2CCEE2E}"/>
                  </a:ext>
                </a:extLst>
              </p14:cNvPr>
              <p14:cNvContentPartPr/>
              <p14:nvPr/>
            </p14:nvContentPartPr>
            <p14:xfrm>
              <a:off x="5124034" y="4244067"/>
              <a:ext cx="33228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A1F1BC0-8583-DE2C-E493-D09DF2CCEE2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88034" y="4208427"/>
                <a:ext cx="403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82C77C58-FD69-7883-D476-17B58B205191}"/>
                  </a:ext>
                </a:extLst>
              </p14:cNvPr>
              <p14:cNvContentPartPr/>
              <p14:nvPr/>
            </p14:nvContentPartPr>
            <p14:xfrm>
              <a:off x="1002575" y="4127815"/>
              <a:ext cx="95040" cy="1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82C77C58-FD69-7883-D476-17B58B20519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6575" y="4091815"/>
                <a:ext cx="1666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3B47E79-9303-A717-A1E8-901F9060D4E5}"/>
                  </a:ext>
                </a:extLst>
              </p14:cNvPr>
              <p14:cNvContentPartPr/>
              <p14:nvPr/>
            </p14:nvContentPartPr>
            <p14:xfrm>
              <a:off x="2275175" y="4119895"/>
              <a:ext cx="96840" cy="28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3B47E79-9303-A717-A1E8-901F9060D4E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39535" y="4084255"/>
                <a:ext cx="16848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8B255803-ED88-5040-3543-85F74AD43C8C}"/>
                  </a:ext>
                </a:extLst>
              </p14:cNvPr>
              <p14:cNvContentPartPr/>
              <p14:nvPr/>
            </p14:nvContentPartPr>
            <p14:xfrm>
              <a:off x="2141615" y="4247695"/>
              <a:ext cx="437400" cy="1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8B255803-ED88-5040-3543-85F74AD43C8C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05975" y="4212055"/>
                <a:ext cx="509040" cy="7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420649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35AE5A-4FE5-2EA1-DE50-2618977C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VIZA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b="36448"/>
          <a:stretch>
            <a:fillRect/>
          </a:stretch>
        </p:blipFill>
        <p:spPr bwMode="white">
          <a:xfrm>
            <a:off x="1851702" y="2642616"/>
            <a:ext cx="3748642" cy="2686892"/>
          </a:xfrm>
          <a:prstGeom prst="rect">
            <a:avLst/>
          </a:prstGeom>
        </p:spPr>
      </p:pic>
      <p:pic>
        <p:nvPicPr>
          <p:cNvPr id="7" name="Content Placeholder 6" descr="A close-up of a mail&#10;&#10;AI-generated content may be incorrect.">
            <a:extLst>
              <a:ext uri="{FF2B5EF4-FFF2-40B4-BE49-F238E27FC236}">
                <a16:creationId xmlns:a16="http://schemas.microsoft.com/office/drawing/2014/main" id="{895BDE6A-111A-1A09-7DCC-E4F4EBE36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7164" r="1" b="28857"/>
          <a:stretch>
            <a:fillRect/>
          </a:stretch>
        </p:blipFill>
        <p:spPr>
          <a:xfrm>
            <a:off x="6421552" y="2283014"/>
            <a:ext cx="3748642" cy="29724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E4EA89-7388-6990-5BDF-DE7803325442}"/>
                  </a:ext>
                </a:extLst>
              </p14:cNvPr>
              <p14:cNvContentPartPr/>
              <p14:nvPr/>
            </p14:nvContentPartPr>
            <p14:xfrm>
              <a:off x="3033133" y="3898721"/>
              <a:ext cx="11304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E4EA89-7388-6990-5BDF-DE78033254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997493" y="3863081"/>
                <a:ext cx="1846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9C9CD5C-E235-041A-AFA4-A52CF7062FBD}"/>
                  </a:ext>
                </a:extLst>
              </p14:cNvPr>
              <p14:cNvContentPartPr/>
              <p14:nvPr/>
            </p14:nvContentPartPr>
            <p14:xfrm>
              <a:off x="4749253" y="3883601"/>
              <a:ext cx="174960" cy="3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9C9CD5C-E235-041A-AFA4-A52CF7062FB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3613" y="3847961"/>
                <a:ext cx="24660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269969D4-8CC7-E365-AC83-84FE80DF2546}"/>
              </a:ext>
            </a:extLst>
          </p:cNvPr>
          <p:cNvGrpSpPr/>
          <p:nvPr/>
        </p:nvGrpSpPr>
        <p:grpSpPr>
          <a:xfrm>
            <a:off x="4409053" y="3988361"/>
            <a:ext cx="520560" cy="29880"/>
            <a:chOff x="4409053" y="3988361"/>
            <a:chExt cx="520560" cy="2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2A26BA7-82D9-0D96-1CDE-1D9788525A8B}"/>
                    </a:ext>
                  </a:extLst>
                </p14:cNvPr>
                <p14:cNvContentPartPr/>
                <p14:nvPr/>
              </p14:nvContentPartPr>
              <p14:xfrm>
                <a:off x="4413013" y="3988361"/>
                <a:ext cx="516600" cy="147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2A26BA7-82D9-0D96-1CDE-1D9788525A8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377373" y="3952721"/>
                  <a:ext cx="58824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3456815-A615-9EEC-0C9C-66E4A607523B}"/>
                    </a:ext>
                  </a:extLst>
                </p14:cNvPr>
                <p14:cNvContentPartPr/>
                <p14:nvPr/>
              </p14:nvContentPartPr>
              <p14:xfrm>
                <a:off x="4409053" y="4015721"/>
                <a:ext cx="165600" cy="2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3456815-A615-9EEC-0C9C-66E4A607523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373413" y="3980081"/>
                  <a:ext cx="237240" cy="74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142D869-68B8-12E1-C55E-3E0135BDDFC8}"/>
                  </a:ext>
                </a:extLst>
              </p14:cNvPr>
              <p14:cNvContentPartPr/>
              <p14:nvPr/>
            </p14:nvContentPartPr>
            <p14:xfrm>
              <a:off x="9190162" y="4329641"/>
              <a:ext cx="279720" cy="140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142D869-68B8-12E1-C55E-3E0135BDDFC8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154522" y="4294001"/>
                <a:ext cx="35136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170EAF1-6416-5E36-5E92-1F2F283E1954}"/>
                  </a:ext>
                </a:extLst>
              </p14:cNvPr>
              <p14:cNvContentPartPr/>
              <p14:nvPr/>
            </p14:nvContentPartPr>
            <p14:xfrm>
              <a:off x="9032842" y="4534121"/>
              <a:ext cx="2887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170EAF1-6416-5E36-5E92-1F2F283E195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997202" y="4498121"/>
                <a:ext cx="3603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662D8E8-2156-AB20-EACB-779CFBDC2637}"/>
                  </a:ext>
                </a:extLst>
              </p14:cNvPr>
              <p14:cNvContentPartPr/>
              <p14:nvPr/>
            </p14:nvContentPartPr>
            <p14:xfrm>
              <a:off x="9013762" y="4635281"/>
              <a:ext cx="13752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662D8E8-2156-AB20-EACB-779CFBDC263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77762" y="4599281"/>
                <a:ext cx="209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C912E624-01E1-3F33-999C-9E92C166CC31}"/>
                  </a:ext>
                </a:extLst>
              </p14:cNvPr>
              <p14:cNvContentPartPr/>
              <p14:nvPr/>
            </p14:nvContentPartPr>
            <p14:xfrm>
              <a:off x="7481242" y="4316321"/>
              <a:ext cx="17064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C912E624-01E1-3F33-999C-9E92C166CC3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445242" y="4280321"/>
                <a:ext cx="24228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3684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AC74B6-83A6-9D12-B60C-1CDC47D47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1"/>
            <a:ext cx="10515600" cy="221717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FJONGO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 r="2" b="1028"/>
          <a:stretch>
            <a:fillRect/>
          </a:stretch>
        </p:blipFill>
        <p:spPr bwMode="white">
          <a:xfrm>
            <a:off x="184558" y="2962911"/>
            <a:ext cx="2255462" cy="3155238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rcRect r="2" b="1028"/>
          <a:stretch>
            <a:fillRect/>
          </a:stretch>
        </p:blipFill>
        <p:spPr bwMode="white">
          <a:xfrm>
            <a:off x="2575696" y="2962911"/>
            <a:ext cx="2255462" cy="3155238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 r="2" b="1028"/>
          <a:stretch>
            <a:fillRect/>
          </a:stretch>
        </p:blipFill>
        <p:spPr bwMode="white">
          <a:xfrm>
            <a:off x="4966833" y="2962911"/>
            <a:ext cx="2255462" cy="315523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r="2" b="1028"/>
          <a:stretch>
            <a:fillRect/>
          </a:stretch>
        </p:blipFill>
        <p:spPr bwMode="white">
          <a:xfrm>
            <a:off x="7357971" y="2962911"/>
            <a:ext cx="2255462" cy="3155238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6"/>
          <a:srcRect r="2" b="1028"/>
          <a:stretch>
            <a:fillRect/>
          </a:stretch>
        </p:blipFill>
        <p:spPr bwMode="white">
          <a:xfrm>
            <a:off x="9749109" y="2962911"/>
            <a:ext cx="2255462" cy="315523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AD9B7FF-2565-391D-528E-18719AF5F430}"/>
                  </a:ext>
                </a:extLst>
              </p14:cNvPr>
              <p14:cNvContentPartPr/>
              <p14:nvPr/>
            </p14:nvContentPartPr>
            <p14:xfrm>
              <a:off x="10461195" y="3904145"/>
              <a:ext cx="8388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AD9B7FF-2565-391D-528E-18719AF5F4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425555" y="3868145"/>
                <a:ext cx="155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D34D5733-97E7-590B-09FC-D41205FAE1F5}"/>
                  </a:ext>
                </a:extLst>
              </p14:cNvPr>
              <p14:cNvContentPartPr/>
              <p14:nvPr/>
            </p14:nvContentPartPr>
            <p14:xfrm>
              <a:off x="11443635" y="3898025"/>
              <a:ext cx="88200" cy="10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D34D5733-97E7-590B-09FC-D41205FAE1F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407635" y="3862385"/>
                <a:ext cx="1598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3046CFA-9F52-7672-ED6E-6830E2F610C5}"/>
                  </a:ext>
                </a:extLst>
              </p14:cNvPr>
              <p14:cNvContentPartPr/>
              <p14:nvPr/>
            </p14:nvContentPartPr>
            <p14:xfrm>
              <a:off x="11297115" y="3995945"/>
              <a:ext cx="228960" cy="3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3046CFA-9F52-7672-ED6E-6830E2F610C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261475" y="3959945"/>
                <a:ext cx="30060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01A2D0E-A261-204C-DDCD-E5CA05A95ED5}"/>
                  </a:ext>
                </a:extLst>
              </p14:cNvPr>
              <p14:cNvContentPartPr/>
              <p14:nvPr/>
            </p14:nvContentPartPr>
            <p14:xfrm>
              <a:off x="8082210" y="3899400"/>
              <a:ext cx="6948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01A2D0E-A261-204C-DDCD-E5CA05A95ED5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046570" y="3863760"/>
                <a:ext cx="141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BBD24C6-19F5-051C-18F8-4FE3E96D6C88}"/>
                  </a:ext>
                </a:extLst>
              </p14:cNvPr>
              <p14:cNvContentPartPr/>
              <p14:nvPr/>
            </p14:nvContentPartPr>
            <p14:xfrm>
              <a:off x="9039090" y="3906240"/>
              <a:ext cx="6984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BBD24C6-19F5-051C-18F8-4FE3E96D6C8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9003450" y="3870240"/>
                <a:ext cx="141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03CB28D-78C9-2A9D-AA59-8344B5A939F9}"/>
                  </a:ext>
                </a:extLst>
              </p14:cNvPr>
              <p14:cNvContentPartPr/>
              <p14:nvPr/>
            </p14:nvContentPartPr>
            <p14:xfrm>
              <a:off x="8918850" y="3987240"/>
              <a:ext cx="195480" cy="75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03CB28D-78C9-2A9D-AA59-8344B5A939F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883210" y="3951240"/>
                <a:ext cx="26712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9486149A-75B6-1B3F-0E89-AC0B207EFE59}"/>
                  </a:ext>
                </a:extLst>
              </p14:cNvPr>
              <p14:cNvContentPartPr/>
              <p14:nvPr/>
            </p14:nvContentPartPr>
            <p14:xfrm>
              <a:off x="5613225" y="3893280"/>
              <a:ext cx="82800" cy="14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9486149A-75B6-1B3F-0E89-AC0B207EFE59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577585" y="3857280"/>
                <a:ext cx="15444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7FDC2A2-1665-B5F7-C581-8F7EC555A610}"/>
                  </a:ext>
                </a:extLst>
              </p14:cNvPr>
              <p14:cNvContentPartPr/>
              <p14:nvPr/>
            </p14:nvContentPartPr>
            <p14:xfrm>
              <a:off x="6697885" y="3903360"/>
              <a:ext cx="6984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7FDC2A2-1665-B5F7-C581-8F7EC555A61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662245" y="3867360"/>
                <a:ext cx="141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FEDE9E0-C244-39AA-2577-F0EE5F3721A5}"/>
                  </a:ext>
                </a:extLst>
              </p14:cNvPr>
              <p14:cNvContentPartPr/>
              <p14:nvPr/>
            </p14:nvContentPartPr>
            <p14:xfrm>
              <a:off x="6529765" y="3986160"/>
              <a:ext cx="524160" cy="9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FEDE9E0-C244-39AA-2577-F0EE5F3721A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494125" y="3950160"/>
                <a:ext cx="59580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2EE356A2-3B24-75CC-116F-AEA2F1056BD6}"/>
                  </a:ext>
                </a:extLst>
              </p14:cNvPr>
              <p14:cNvContentPartPr/>
              <p14:nvPr/>
            </p14:nvContentPartPr>
            <p14:xfrm>
              <a:off x="3273300" y="3899040"/>
              <a:ext cx="55440" cy="1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2EE356A2-3B24-75CC-116F-AEA2F1056BD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37300" y="3863040"/>
                <a:ext cx="1270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ED65539-DADA-B773-077C-4E4830231394}"/>
                  </a:ext>
                </a:extLst>
              </p14:cNvPr>
              <p14:cNvContentPartPr/>
              <p14:nvPr/>
            </p14:nvContentPartPr>
            <p14:xfrm>
              <a:off x="4312260" y="3898320"/>
              <a:ext cx="594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ED65539-DADA-B773-077C-4E483023139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276620" y="3862680"/>
                <a:ext cx="131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E081B2C-4BE3-6E10-ED51-DB5657A83BC2}"/>
                  </a:ext>
                </a:extLst>
              </p14:cNvPr>
              <p14:cNvContentPartPr/>
              <p14:nvPr/>
            </p14:nvContentPartPr>
            <p14:xfrm>
              <a:off x="4123260" y="3990480"/>
              <a:ext cx="434160" cy="828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E081B2C-4BE3-6E10-ED51-DB5657A83BC2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087620" y="3954480"/>
                <a:ext cx="50580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CA01D167-1C37-C6AD-0DBC-DAD2A83DCE91}"/>
                  </a:ext>
                </a:extLst>
              </p14:cNvPr>
              <p14:cNvContentPartPr/>
              <p14:nvPr/>
            </p14:nvContentPartPr>
            <p14:xfrm>
              <a:off x="1902905" y="3904440"/>
              <a:ext cx="7488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CA01D167-1C37-C6AD-0DBC-DAD2A83DCE91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866905" y="3868800"/>
                <a:ext cx="146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A4A7D6AD-887B-B690-9FE0-ABBFC44FA991}"/>
                  </a:ext>
                </a:extLst>
              </p14:cNvPr>
              <p14:cNvContentPartPr/>
              <p14:nvPr/>
            </p14:nvContentPartPr>
            <p14:xfrm>
              <a:off x="1742705" y="3995520"/>
              <a:ext cx="214560" cy="21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A4A7D6AD-887B-B690-9FE0-ABBFC44FA991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706705" y="3959880"/>
                <a:ext cx="2862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2CA68BC-E97B-3D80-F937-92F222ED4D10}"/>
                  </a:ext>
                </a:extLst>
              </p14:cNvPr>
              <p14:cNvContentPartPr/>
              <p14:nvPr/>
            </p14:nvContentPartPr>
            <p14:xfrm>
              <a:off x="884250" y="3901920"/>
              <a:ext cx="6732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2CA68BC-E97B-3D80-F937-92F222ED4D1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48250" y="3866280"/>
                <a:ext cx="13896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209585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A54CC-8807-B16B-F3BB-6B24AD00C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FJONGO</a:t>
            </a:r>
          </a:p>
        </p:txBody>
      </p:sp>
      <p:sp>
        <p:nvSpPr>
          <p:cNvPr id="39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D2AF6DC-1B8F-A2DF-9E1A-16FEA23066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426" r="1" b="28613"/>
          <a:stretch>
            <a:fillRect/>
          </a:stretch>
        </p:blipFill>
        <p:spPr>
          <a:xfrm>
            <a:off x="198133" y="2733964"/>
            <a:ext cx="2832069" cy="202276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white">
          <a:xfrm>
            <a:off x="6320245" y="2610546"/>
            <a:ext cx="2553565" cy="360927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white">
          <a:xfrm>
            <a:off x="9301049" y="2610546"/>
            <a:ext cx="2553565" cy="3609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08A73D-8F24-2412-6416-DC157F588637}"/>
                  </a:ext>
                </a:extLst>
              </p14:cNvPr>
              <p14:cNvContentPartPr/>
              <p14:nvPr/>
            </p14:nvContentPartPr>
            <p14:xfrm>
              <a:off x="1036530" y="4101000"/>
              <a:ext cx="552600" cy="11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08A73D-8F24-2412-6416-DC157F5886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0530" y="4065000"/>
                <a:ext cx="62424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786D9E9-0CE2-62DE-66E8-15D850F825B8}"/>
                  </a:ext>
                </a:extLst>
              </p14:cNvPr>
              <p14:cNvContentPartPr/>
              <p14:nvPr/>
            </p14:nvContentPartPr>
            <p14:xfrm>
              <a:off x="2389770" y="4110360"/>
              <a:ext cx="108360" cy="61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786D9E9-0CE2-62DE-66E8-15D850F825B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53770" y="4074360"/>
                <a:ext cx="180000" cy="7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4BB4106A-F6A1-F06D-752D-95B393C8F945}"/>
              </a:ext>
            </a:extLst>
          </p:cNvPr>
          <p:cNvGrpSpPr/>
          <p:nvPr/>
        </p:nvGrpSpPr>
        <p:grpSpPr>
          <a:xfrm>
            <a:off x="2191770" y="4260840"/>
            <a:ext cx="613080" cy="46440"/>
            <a:chOff x="2191770" y="4260840"/>
            <a:chExt cx="613080" cy="46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9B0BE1D-D1BD-8C5D-947B-CE12274C51FE}"/>
                    </a:ext>
                  </a:extLst>
                </p14:cNvPr>
                <p14:cNvContentPartPr/>
                <p14:nvPr/>
              </p14:nvContentPartPr>
              <p14:xfrm>
                <a:off x="2193930" y="4260840"/>
                <a:ext cx="610920" cy="12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9B0BE1D-D1BD-8C5D-947B-CE12274C51F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158290" y="4224840"/>
                  <a:ext cx="6825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BC95564-D4D3-CF2C-59F6-4E12D558C432}"/>
                    </a:ext>
                  </a:extLst>
                </p14:cNvPr>
                <p14:cNvContentPartPr/>
                <p14:nvPr/>
              </p14:nvContentPartPr>
              <p14:xfrm>
                <a:off x="2191770" y="4304400"/>
                <a:ext cx="103680" cy="28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BC95564-D4D3-CF2C-59F6-4E12D558C432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156130" y="4268400"/>
                  <a:ext cx="17532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57BD1357-072F-E7F4-F39A-365B2E731446}"/>
                  </a:ext>
                </a:extLst>
              </p14:cNvPr>
              <p14:cNvContentPartPr/>
              <p14:nvPr/>
            </p14:nvContentPartPr>
            <p14:xfrm>
              <a:off x="5237420" y="3669720"/>
              <a:ext cx="604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57BD1357-072F-E7F4-F39A-365B2E73144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01780" y="3633720"/>
                <a:ext cx="1321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6531545-B4C2-4011-A708-40BC0B3AB854}"/>
                  </a:ext>
                </a:extLst>
              </p14:cNvPr>
              <p14:cNvContentPartPr/>
              <p14:nvPr/>
            </p14:nvContentPartPr>
            <p14:xfrm>
              <a:off x="5081180" y="3774120"/>
              <a:ext cx="269640" cy="1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6531545-B4C2-4011-A708-40BC0B3AB85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45180" y="3738480"/>
                <a:ext cx="34128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072A591-D5A5-13E0-24C4-25B9A3F23371}"/>
                  </a:ext>
                </a:extLst>
              </p14:cNvPr>
              <p14:cNvContentPartPr/>
              <p14:nvPr/>
            </p14:nvContentPartPr>
            <p14:xfrm>
              <a:off x="4077140" y="3659280"/>
              <a:ext cx="65160" cy="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072A591-D5A5-13E0-24C4-25B9A3F2337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41500" y="3623640"/>
                <a:ext cx="1368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3D1141DC-6CAF-C9E4-FFCD-DA0F19871983}"/>
                  </a:ext>
                </a:extLst>
              </p14:cNvPr>
              <p14:cNvContentPartPr/>
              <p14:nvPr/>
            </p14:nvContentPartPr>
            <p14:xfrm>
              <a:off x="7077360" y="3676560"/>
              <a:ext cx="370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3D1141DC-6CAF-C9E4-FFCD-DA0F1987198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41720" y="3640560"/>
                <a:ext cx="108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C214D2A-B3AC-75BB-E6A6-695104C2F79E}"/>
                  </a:ext>
                </a:extLst>
              </p14:cNvPr>
              <p14:cNvContentPartPr/>
              <p14:nvPr/>
            </p14:nvContentPartPr>
            <p14:xfrm>
              <a:off x="8263920" y="3671520"/>
              <a:ext cx="6408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C214D2A-B3AC-75BB-E6A6-695104C2F79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28280" y="3635880"/>
                <a:ext cx="13572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360596CE-6446-0744-15E7-FFA17C8680B8}"/>
              </a:ext>
            </a:extLst>
          </p:cNvPr>
          <p:cNvGrpSpPr/>
          <p:nvPr/>
        </p:nvGrpSpPr>
        <p:grpSpPr>
          <a:xfrm>
            <a:off x="8082480" y="3758640"/>
            <a:ext cx="348840" cy="16920"/>
            <a:chOff x="8082480" y="3758640"/>
            <a:chExt cx="348840" cy="1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06896CA-C158-E126-F532-7E03936A1847}"/>
                    </a:ext>
                  </a:extLst>
                </p14:cNvPr>
                <p14:cNvContentPartPr/>
                <p14:nvPr/>
              </p14:nvContentPartPr>
              <p14:xfrm>
                <a:off x="8082480" y="3758640"/>
                <a:ext cx="348840" cy="16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06896CA-C158-E126-F532-7E03936A184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46480" y="3722640"/>
                  <a:ext cx="42048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77DFC6F-C8D7-4AC0-E60A-08BD8C346C1F}"/>
                    </a:ext>
                  </a:extLst>
                </p14:cNvPr>
                <p14:cNvContentPartPr/>
                <p14:nvPr/>
              </p14:nvContentPartPr>
              <p14:xfrm>
                <a:off x="8165640" y="3764760"/>
                <a:ext cx="150480" cy="28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77DFC6F-C8D7-4AC0-E60A-08BD8C346C1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130000" y="3729120"/>
                  <a:ext cx="222120" cy="74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B641AFF8-D1D5-FF3D-C8A8-F0CCD88A3A63}"/>
                  </a:ext>
                </a:extLst>
              </p14:cNvPr>
              <p14:cNvContentPartPr/>
              <p14:nvPr/>
            </p14:nvContentPartPr>
            <p14:xfrm>
              <a:off x="10044725" y="3671520"/>
              <a:ext cx="126360" cy="32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B641AFF8-D1D5-FF3D-C8A8-F0CCD88A3A6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008725" y="3635880"/>
                <a:ext cx="1980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777B0249-624D-4CC0-1BBA-96148E265316}"/>
                  </a:ext>
                </a:extLst>
              </p14:cNvPr>
              <p14:cNvContentPartPr/>
              <p14:nvPr/>
            </p14:nvContentPartPr>
            <p14:xfrm>
              <a:off x="11186645" y="3680520"/>
              <a:ext cx="147960" cy="39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777B0249-624D-4CC0-1BBA-96148E26531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150645" y="3644880"/>
                <a:ext cx="2196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F9D4811-EDCC-BF24-238B-8DB495E5FC3C}"/>
                  </a:ext>
                </a:extLst>
              </p14:cNvPr>
              <p14:cNvContentPartPr/>
              <p14:nvPr/>
            </p14:nvContentPartPr>
            <p14:xfrm>
              <a:off x="11050565" y="3775200"/>
              <a:ext cx="7812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F9D4811-EDCC-BF24-238B-8DB495E5FC3C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1014565" y="3739200"/>
                <a:ext cx="149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72120CA0-6064-24EC-7004-798040533D7B}"/>
                  </a:ext>
                </a:extLst>
              </p14:cNvPr>
              <p14:cNvContentPartPr/>
              <p14:nvPr/>
            </p14:nvContentPartPr>
            <p14:xfrm>
              <a:off x="11157845" y="3778080"/>
              <a:ext cx="348480" cy="9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72120CA0-6064-24EC-7004-798040533D7B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121845" y="3742440"/>
                <a:ext cx="420120" cy="81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490645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08F0DA-BE6E-BC4B-F596-97F247299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/>
              <a:t>FJONGO</a:t>
            </a:r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b="37793"/>
          <a:stretch>
            <a:fillRect/>
          </a:stretch>
        </p:blipFill>
        <p:spPr bwMode="white">
          <a:xfrm>
            <a:off x="1752318" y="584735"/>
            <a:ext cx="3672784" cy="3229276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b="37793"/>
          <a:stretch>
            <a:fillRect/>
          </a:stretch>
        </p:blipFill>
        <p:spPr bwMode="white">
          <a:xfrm>
            <a:off x="6903738" y="320040"/>
            <a:ext cx="3535944" cy="3108960"/>
          </a:xfrm>
          <a:prstGeom prst="rect">
            <a:avLst/>
          </a:prstGeom>
        </p:spPr>
      </p:pic>
      <p:sp>
        <p:nvSpPr>
          <p:cNvPr id="20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5E00279-6873-03E7-B2D5-171B8D893241}"/>
                  </a:ext>
                </a:extLst>
              </p14:cNvPr>
              <p14:cNvContentPartPr/>
              <p14:nvPr/>
            </p14:nvContentPartPr>
            <p14:xfrm>
              <a:off x="7979475" y="1790475"/>
              <a:ext cx="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5E00279-6873-03E7-B2D5-171B8D8932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3475" y="1754835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C8AA91C-6EE4-CE22-91BB-CC910D7E7D95}"/>
                  </a:ext>
                </a:extLst>
              </p14:cNvPr>
              <p14:cNvContentPartPr/>
              <p14:nvPr/>
            </p14:nvContentPartPr>
            <p14:xfrm>
              <a:off x="8002875" y="1778955"/>
              <a:ext cx="69480" cy="8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C8AA91C-6EE4-CE22-91BB-CC910D7E7D9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67235" y="1742955"/>
                <a:ext cx="141120" cy="8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0518C60-8643-E8F1-C98C-5527F2AEFBA5}"/>
                  </a:ext>
                </a:extLst>
              </p14:cNvPr>
              <p14:cNvContentPartPr/>
              <p14:nvPr/>
            </p14:nvContentPartPr>
            <p14:xfrm>
              <a:off x="9552315" y="1794435"/>
              <a:ext cx="117360" cy="4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0518C60-8643-E8F1-C98C-5527F2AEFB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516315" y="1758435"/>
                <a:ext cx="189000" cy="7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A0ED457D-667F-B72E-C50E-450C81C50115}"/>
              </a:ext>
            </a:extLst>
          </p:cNvPr>
          <p:cNvGrpSpPr/>
          <p:nvPr/>
        </p:nvGrpSpPr>
        <p:grpSpPr>
          <a:xfrm>
            <a:off x="9322275" y="1914315"/>
            <a:ext cx="860760" cy="36720"/>
            <a:chOff x="9322275" y="1914315"/>
            <a:chExt cx="860760" cy="3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B8EF5E3-F641-203A-C096-39F7673C1BB6}"/>
                    </a:ext>
                  </a:extLst>
                </p14:cNvPr>
                <p14:cNvContentPartPr/>
                <p14:nvPr/>
              </p14:nvContentPartPr>
              <p14:xfrm>
                <a:off x="9330195" y="1914315"/>
                <a:ext cx="852840" cy="93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B8EF5E3-F641-203A-C096-39F7673C1BB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94555" y="1878675"/>
                  <a:ext cx="92448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85D8FA9-3485-7049-F67A-5170A6C5D580}"/>
                    </a:ext>
                  </a:extLst>
                </p14:cNvPr>
                <p14:cNvContentPartPr/>
                <p14:nvPr/>
              </p14:nvContentPartPr>
              <p14:xfrm>
                <a:off x="9322275" y="1948875"/>
                <a:ext cx="170640" cy="21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85D8FA9-3485-7049-F67A-5170A6C5D58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286275" y="1912875"/>
                  <a:ext cx="242280" cy="73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08D2CD0-0246-4015-D457-9074B9306FEF}"/>
                  </a:ext>
                </a:extLst>
              </p14:cNvPr>
              <p14:cNvContentPartPr/>
              <p14:nvPr/>
            </p14:nvContentPartPr>
            <p14:xfrm>
              <a:off x="4439925" y="2121675"/>
              <a:ext cx="1177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08D2CD0-0246-4015-D457-9074B9306FE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404285" y="2086035"/>
                <a:ext cx="1893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B73C57BC-32BA-84F1-6ABD-3718216FC718}"/>
              </a:ext>
            </a:extLst>
          </p:cNvPr>
          <p:cNvGrpSpPr/>
          <p:nvPr/>
        </p:nvGrpSpPr>
        <p:grpSpPr>
          <a:xfrm>
            <a:off x="4258485" y="2237235"/>
            <a:ext cx="636480" cy="132120"/>
            <a:chOff x="4258485" y="2237235"/>
            <a:chExt cx="636480" cy="13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19AF766-EA21-1048-0A47-A0A09F6A45AE}"/>
                    </a:ext>
                  </a:extLst>
                </p14:cNvPr>
                <p14:cNvContentPartPr/>
                <p14:nvPr/>
              </p14:nvContentPartPr>
              <p14:xfrm>
                <a:off x="4277205" y="2237235"/>
                <a:ext cx="584640" cy="3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19AF766-EA21-1048-0A47-A0A09F6A45AE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241205" y="2201595"/>
                  <a:ext cx="65628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3C6DD787-09E9-6986-F5E9-650CE87A5CFD}"/>
                    </a:ext>
                  </a:extLst>
                </p14:cNvPr>
                <p14:cNvContentPartPr/>
                <p14:nvPr/>
              </p14:nvContentPartPr>
              <p14:xfrm>
                <a:off x="4258485" y="2294475"/>
                <a:ext cx="636480" cy="6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3C6DD787-09E9-6986-F5E9-650CE87A5CF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222845" y="2258835"/>
                  <a:ext cx="7081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3CD9731-BCF3-4C50-B877-9496621F468B}"/>
                    </a:ext>
                  </a:extLst>
                </p14:cNvPr>
                <p14:cNvContentPartPr/>
                <p14:nvPr/>
              </p14:nvContentPartPr>
              <p14:xfrm>
                <a:off x="4267845" y="2365035"/>
                <a:ext cx="142920" cy="4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3CD9731-BCF3-4C50-B877-9496621F468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232205" y="2329035"/>
                  <a:ext cx="214560" cy="75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A19A940-481F-D99C-D5FF-9A7E96DB8E25}"/>
                  </a:ext>
                </a:extLst>
              </p14:cNvPr>
              <p14:cNvContentPartPr/>
              <p14:nvPr/>
            </p14:nvContentPartPr>
            <p14:xfrm>
              <a:off x="2792205" y="2127435"/>
              <a:ext cx="110160" cy="108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A19A940-481F-D99C-D5FF-9A7E96DB8E2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756205" y="2091435"/>
                <a:ext cx="181800" cy="8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76588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910E5C4-A28A-2B53-1DF0-CE2AA2DED43E}"/>
              </a:ext>
            </a:extLst>
          </p:cNvPr>
          <p:cNvSpPr txBox="1">
            <a:spLocks/>
          </p:cNvSpPr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 I ESHTE DOREZUAR VOTUESIT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r="-2" b="52571"/>
          <a:stretch>
            <a:fillRect/>
          </a:stretch>
        </p:blipFill>
        <p:spPr bwMode="white"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14539ED-993F-CC10-E11E-A960CF9492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4" r="-2" b="20755"/>
          <a:stretch>
            <a:fillRect/>
          </a:stretch>
        </p:blipFill>
        <p:spPr>
          <a:xfrm>
            <a:off x="6189934" y="2410448"/>
            <a:ext cx="5803323" cy="3890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7B20488-18AB-08FB-D15D-CA08CF808890}"/>
                  </a:ext>
                </a:extLst>
              </p14:cNvPr>
              <p14:cNvContentPartPr/>
              <p14:nvPr/>
            </p14:nvContentPartPr>
            <p14:xfrm>
              <a:off x="4578173" y="4831455"/>
              <a:ext cx="135360" cy="360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7B20488-18AB-08FB-D15D-CA08CF80889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42173" y="4795455"/>
                <a:ext cx="20700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7E3BA5AD-F7BE-199D-CD1D-3C772AE7C551}"/>
                  </a:ext>
                </a:extLst>
              </p14:cNvPr>
              <p14:cNvContentPartPr/>
              <p14:nvPr/>
            </p14:nvContentPartPr>
            <p14:xfrm>
              <a:off x="4145093" y="5015775"/>
              <a:ext cx="857160" cy="187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7E3BA5AD-F7BE-199D-CD1D-3C772AE7C55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109093" y="4979775"/>
                <a:ext cx="92880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E07B3F2-2B8E-6C01-60D1-DB825A977D15}"/>
                  </a:ext>
                </a:extLst>
              </p14:cNvPr>
              <p14:cNvContentPartPr/>
              <p14:nvPr/>
            </p14:nvContentPartPr>
            <p14:xfrm>
              <a:off x="10615961" y="4869975"/>
              <a:ext cx="334080" cy="10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E07B3F2-2B8E-6C01-60D1-DB825A977D1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579961" y="4833975"/>
                <a:ext cx="405720" cy="8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393AE6F0-FFCF-E3AA-7129-51765D1D4213}"/>
              </a:ext>
            </a:extLst>
          </p:cNvPr>
          <p:cNvGrpSpPr/>
          <p:nvPr/>
        </p:nvGrpSpPr>
        <p:grpSpPr>
          <a:xfrm>
            <a:off x="10221401" y="5041695"/>
            <a:ext cx="1044000" cy="155160"/>
            <a:chOff x="10221401" y="5041695"/>
            <a:chExt cx="1044000" cy="155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94BA07E-0FF4-771D-7FF2-48A98533974F}"/>
                    </a:ext>
                  </a:extLst>
                </p14:cNvPr>
                <p14:cNvContentPartPr/>
                <p14:nvPr/>
              </p14:nvContentPartPr>
              <p14:xfrm>
                <a:off x="10221401" y="5041695"/>
                <a:ext cx="1044000" cy="40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94BA07E-0FF4-771D-7FF2-48A98533974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185401" y="5005695"/>
                  <a:ext cx="111564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117553A-09F8-3452-B17B-00B9842C805B}"/>
                    </a:ext>
                  </a:extLst>
                </p14:cNvPr>
                <p14:cNvContentPartPr/>
                <p14:nvPr/>
              </p14:nvContentPartPr>
              <p14:xfrm>
                <a:off x="10224281" y="5176695"/>
                <a:ext cx="693360" cy="201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117553A-09F8-3452-B17B-00B9842C805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88281" y="5141055"/>
                  <a:ext cx="765000" cy="9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D3956147-3221-D805-3CCD-67E435C44109}"/>
                  </a:ext>
                </a:extLst>
              </p14:cNvPr>
              <p14:cNvContentPartPr/>
              <p14:nvPr/>
            </p14:nvContentPartPr>
            <p14:xfrm>
              <a:off x="2905528" y="4211482"/>
              <a:ext cx="1441080" cy="68976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D3956147-3221-D805-3CCD-67E435C4410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87528" y="4193482"/>
                <a:ext cx="1476720" cy="72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73BB09A-2505-1692-BC04-419ABBEEEEAE}"/>
                  </a:ext>
                </a:extLst>
              </p14:cNvPr>
              <p14:cNvContentPartPr/>
              <p14:nvPr/>
            </p14:nvContentPartPr>
            <p14:xfrm>
              <a:off x="8988808" y="4231282"/>
              <a:ext cx="1481760" cy="7012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73BB09A-2505-1692-BC04-419ABBEEEEA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71168" y="4213642"/>
                <a:ext cx="1517400" cy="736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9956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B88962-4AE8-CBC3-4D15-8CEBCFC8B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/>
              <a:t>TE TJERA SHENJA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151783" y="726950"/>
            <a:ext cx="2832070" cy="4002925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3"/>
          <a:srcRect r="-3" b="26790"/>
          <a:stretch>
            <a:fillRect/>
          </a:stretch>
        </p:blipFill>
        <p:spPr bwMode="white">
          <a:xfrm>
            <a:off x="3178939" y="726950"/>
            <a:ext cx="2832069" cy="2930453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4"/>
          <a:srcRect r="-3" b="26790"/>
          <a:stretch>
            <a:fillRect/>
          </a:stretch>
        </p:blipFill>
        <p:spPr bwMode="white">
          <a:xfrm>
            <a:off x="6180993" y="726950"/>
            <a:ext cx="2832069" cy="293045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rcRect r="-3" b="26790"/>
          <a:stretch>
            <a:fillRect/>
          </a:stretch>
        </p:blipFill>
        <p:spPr bwMode="white">
          <a:xfrm>
            <a:off x="9161797" y="726950"/>
            <a:ext cx="2832069" cy="2930453"/>
          </a:xfrm>
          <a:prstGeom prst="rect">
            <a:avLst/>
          </a:prstGeom>
        </p:spPr>
      </p:pic>
      <p:sp>
        <p:nvSpPr>
          <p:cNvPr id="39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AED48572-46FD-7112-1391-20F94D478D72}"/>
                  </a:ext>
                </a:extLst>
              </p14:cNvPr>
              <p14:cNvContentPartPr/>
              <p14:nvPr/>
            </p14:nvContentPartPr>
            <p14:xfrm>
              <a:off x="1043010" y="1911435"/>
              <a:ext cx="13824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AED48572-46FD-7112-1391-20F94D478D7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7010" y="1875795"/>
                <a:ext cx="209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9E269287-B837-AFD1-2DC8-65881A99B688}"/>
                  </a:ext>
                </a:extLst>
              </p14:cNvPr>
              <p14:cNvContentPartPr/>
              <p14:nvPr/>
            </p14:nvContentPartPr>
            <p14:xfrm>
              <a:off x="2287170" y="1903515"/>
              <a:ext cx="172080" cy="2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9E269287-B837-AFD1-2DC8-65881A99B68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51530" y="1867515"/>
                <a:ext cx="24372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68B5B84-2AB2-26A1-17F8-FBBA3FA88A8E}"/>
                  </a:ext>
                </a:extLst>
              </p14:cNvPr>
              <p14:cNvContentPartPr/>
              <p14:nvPr/>
            </p14:nvContentPartPr>
            <p14:xfrm>
              <a:off x="2088090" y="2012955"/>
              <a:ext cx="613080" cy="111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68B5B84-2AB2-26A1-17F8-FBBA3FA88A8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2090" y="1976955"/>
                <a:ext cx="6847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9DBC988-5854-15CB-B2F8-723E09663A60}"/>
                  </a:ext>
                </a:extLst>
              </p14:cNvPr>
              <p14:cNvContentPartPr/>
              <p14:nvPr/>
            </p14:nvContentPartPr>
            <p14:xfrm>
              <a:off x="3999240" y="1908555"/>
              <a:ext cx="806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9DBC988-5854-15CB-B2F8-723E09663A6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63240" y="1872915"/>
                <a:ext cx="152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9FB1911-CDA5-C902-76E8-AD64F0032AA6}"/>
                  </a:ext>
                </a:extLst>
              </p14:cNvPr>
              <p14:cNvContentPartPr/>
              <p14:nvPr/>
            </p14:nvContentPartPr>
            <p14:xfrm>
              <a:off x="5301570" y="1904595"/>
              <a:ext cx="113040" cy="32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9FB1911-CDA5-C902-76E8-AD64F0032AA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65930" y="1868955"/>
                <a:ext cx="1846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06A5B2B-9714-3920-FF88-5B97E9FCAEA6}"/>
                  </a:ext>
                </a:extLst>
              </p14:cNvPr>
              <p14:cNvContentPartPr/>
              <p14:nvPr/>
            </p14:nvContentPartPr>
            <p14:xfrm>
              <a:off x="5117970" y="2007915"/>
              <a:ext cx="350280" cy="111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06A5B2B-9714-3920-FF88-5B97E9FCAEA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82330" y="1971915"/>
                <a:ext cx="4219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02EEF67-AA9B-4237-7DAA-1E63E4ED754E}"/>
                  </a:ext>
                </a:extLst>
              </p14:cNvPr>
              <p14:cNvContentPartPr/>
              <p14:nvPr/>
            </p14:nvContentPartPr>
            <p14:xfrm>
              <a:off x="7046810" y="1903155"/>
              <a:ext cx="972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02EEF67-AA9B-4237-7DAA-1E63E4ED754E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11170" y="1867515"/>
                <a:ext cx="168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3020B82-F600-0BD4-8E93-0BB0C575DB3E}"/>
                  </a:ext>
                </a:extLst>
              </p14:cNvPr>
              <p14:cNvContentPartPr/>
              <p14:nvPr/>
            </p14:nvContentPartPr>
            <p14:xfrm>
              <a:off x="8354930" y="1907475"/>
              <a:ext cx="150120" cy="21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3020B82-F600-0BD4-8E93-0BB0C575DB3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18930" y="1871475"/>
                <a:ext cx="2217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9F202C51-9856-5BE0-9DFF-6202D61C897E}"/>
                  </a:ext>
                </a:extLst>
              </p14:cNvPr>
              <p14:cNvContentPartPr/>
              <p14:nvPr/>
            </p14:nvContentPartPr>
            <p14:xfrm>
              <a:off x="8127410" y="2010435"/>
              <a:ext cx="572760" cy="75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9F202C51-9856-5BE0-9DFF-6202D61C897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91410" y="1974795"/>
                <a:ext cx="64440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2028EB0-D2E0-CF54-9352-9E6CF1390D4B}"/>
                  </a:ext>
                </a:extLst>
              </p14:cNvPr>
              <p14:cNvContentPartPr/>
              <p14:nvPr/>
            </p14:nvContentPartPr>
            <p14:xfrm>
              <a:off x="9968045" y="1907835"/>
              <a:ext cx="66600" cy="36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2028EB0-D2E0-CF54-9352-9E6CF1390D4B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932405" y="1872195"/>
                <a:ext cx="13824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6BD975FC-9EE0-6C6C-D66A-5092037CC4E1}"/>
                  </a:ext>
                </a:extLst>
              </p14:cNvPr>
              <p14:cNvContentPartPr/>
              <p14:nvPr/>
            </p14:nvContentPartPr>
            <p14:xfrm>
              <a:off x="11356925" y="1905315"/>
              <a:ext cx="777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6BD975FC-9EE0-6C6C-D66A-5092037CC4E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320925" y="1869675"/>
                <a:ext cx="149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B083D5B-D52C-6039-9964-081C161A16A4}"/>
                  </a:ext>
                </a:extLst>
              </p14:cNvPr>
              <p14:cNvContentPartPr/>
              <p14:nvPr/>
            </p14:nvContentPartPr>
            <p14:xfrm>
              <a:off x="11095925" y="2021595"/>
              <a:ext cx="303840" cy="43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B083D5B-D52C-6039-9964-081C161A16A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060285" y="1985595"/>
                <a:ext cx="375480" cy="75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650420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283BFE7-6E25-B62F-2593-C204BBC7EACB}"/>
              </a:ext>
            </a:extLst>
          </p:cNvPr>
          <p:cNvSpPr txBox="1">
            <a:spLocks/>
          </p:cNvSpPr>
          <p:nvPr/>
        </p:nvSpPr>
        <p:spPr>
          <a:xfrm>
            <a:off x="838200" y="557190"/>
            <a:ext cx="10515600" cy="18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 TJERA SHENJA</a:t>
            </a:r>
          </a:p>
        </p:txBody>
      </p:sp>
      <p:pic>
        <p:nvPicPr>
          <p:cNvPr id="4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6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5" name="Picture 2" descr="A screenshot of a computer&#10;&#10;AI-generated content may be incorrect."/>
          <p:cNvPicPr>
            <a:picLocks noChangeAspect="1"/>
          </p:cNvPicPr>
          <p:nvPr/>
        </p:nvPicPr>
        <p:blipFill>
          <a:blip r:embed="rId4"/>
          <a:srcRect r="-5" b="6628"/>
          <a:stretch>
            <a:fillRect/>
          </a:stretch>
        </p:blipFill>
        <p:spPr bwMode="white"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r="-5" b="6628"/>
          <a:stretch>
            <a:fillRect/>
          </a:stretch>
        </p:blipFill>
        <p:spPr bwMode="white">
          <a:xfrm>
            <a:off x="9176706" y="2558694"/>
            <a:ext cx="2827865" cy="37318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92335DA-7D42-B7BD-510E-528C76750DFF}"/>
                  </a:ext>
                </a:extLst>
              </p14:cNvPr>
              <p14:cNvContentPartPr/>
              <p14:nvPr/>
            </p14:nvContentPartPr>
            <p14:xfrm>
              <a:off x="10084685" y="3739315"/>
              <a:ext cx="1407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92335DA-7D42-B7BD-510E-528C76750DF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49045" y="3703315"/>
                <a:ext cx="212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E83FF1E-C51C-F956-0489-40FE00BAEF05}"/>
                  </a:ext>
                </a:extLst>
              </p14:cNvPr>
              <p14:cNvContentPartPr/>
              <p14:nvPr/>
            </p14:nvContentPartPr>
            <p14:xfrm>
              <a:off x="11311565" y="3740395"/>
              <a:ext cx="160920" cy="10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E83FF1E-C51C-F956-0489-40FE00BAEF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75565" y="3704755"/>
                <a:ext cx="2325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A4D037B-EC36-0696-8A6B-57B04A206FDC}"/>
                  </a:ext>
                </a:extLst>
              </p14:cNvPr>
              <p14:cNvContentPartPr/>
              <p14:nvPr/>
            </p14:nvContentPartPr>
            <p14:xfrm>
              <a:off x="11118605" y="3850195"/>
              <a:ext cx="402120" cy="6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A4D037B-EC36-0696-8A6B-57B04A206F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82965" y="3814555"/>
                <a:ext cx="4737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BA00D56-D73B-947F-4FB9-4A991CCF1BF9}"/>
                  </a:ext>
                </a:extLst>
              </p14:cNvPr>
              <p14:cNvContentPartPr/>
              <p14:nvPr/>
            </p14:nvContentPartPr>
            <p14:xfrm>
              <a:off x="8328035" y="3736435"/>
              <a:ext cx="1119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BA00D56-D73B-947F-4FB9-4A991CCF1BF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92035" y="3700795"/>
                <a:ext cx="183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2D3F098-AE6A-ECCC-6A1A-32A550A115E1}"/>
                  </a:ext>
                </a:extLst>
              </p14:cNvPr>
              <p14:cNvContentPartPr/>
              <p14:nvPr/>
            </p14:nvContentPartPr>
            <p14:xfrm>
              <a:off x="8120675" y="3842275"/>
              <a:ext cx="405000" cy="79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2D3F098-AE6A-ECCC-6A1A-32A550A115E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84675" y="3806635"/>
                <a:ext cx="47664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0BFF311-CF5F-5B5E-0EF7-F33989168E04}"/>
                  </a:ext>
                </a:extLst>
              </p14:cNvPr>
              <p14:cNvContentPartPr/>
              <p14:nvPr/>
            </p14:nvContentPartPr>
            <p14:xfrm>
              <a:off x="6994585" y="3735715"/>
              <a:ext cx="6012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0BFF311-CF5F-5B5E-0EF7-F33989168E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58945" y="3700075"/>
                <a:ext cx="131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018DF77-D8B3-73B1-AD8F-16A272A6DC76}"/>
                  </a:ext>
                </a:extLst>
              </p14:cNvPr>
              <p14:cNvContentPartPr/>
              <p14:nvPr/>
            </p14:nvContentPartPr>
            <p14:xfrm>
              <a:off x="4014975" y="3742915"/>
              <a:ext cx="126000" cy="39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018DF77-D8B3-73B1-AD8F-16A272A6DC7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78975" y="3707275"/>
                <a:ext cx="19764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C2E008F-E536-836C-DFD5-338308172DA6}"/>
                  </a:ext>
                </a:extLst>
              </p14:cNvPr>
              <p14:cNvContentPartPr/>
              <p14:nvPr/>
            </p14:nvContentPartPr>
            <p14:xfrm>
              <a:off x="5266335" y="3740395"/>
              <a:ext cx="1857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C2E008F-E536-836C-DFD5-338308172DA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30335" y="3704755"/>
                <a:ext cx="257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C0666F1-FA52-B120-72B1-3912A8440DBA}"/>
                  </a:ext>
                </a:extLst>
              </p14:cNvPr>
              <p14:cNvContentPartPr/>
              <p14:nvPr/>
            </p14:nvContentPartPr>
            <p14:xfrm>
              <a:off x="5114415" y="3841555"/>
              <a:ext cx="393840" cy="108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C0666F1-FA52-B120-72B1-3912A8440DB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78415" y="3805555"/>
                <a:ext cx="46548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D7E3220-3997-E39D-7092-DD6DFB8211FA}"/>
                  </a:ext>
                </a:extLst>
              </p14:cNvPr>
              <p14:cNvContentPartPr/>
              <p14:nvPr/>
            </p14:nvContentPartPr>
            <p14:xfrm>
              <a:off x="1050980" y="3740955"/>
              <a:ext cx="878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D7E3220-3997-E39D-7092-DD6DFB8211F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14980" y="3704955"/>
                <a:ext cx="159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69D7839-DD95-0496-66EA-897FC4DBF788}"/>
                  </a:ext>
                </a:extLst>
              </p14:cNvPr>
              <p14:cNvContentPartPr/>
              <p14:nvPr/>
            </p14:nvContentPartPr>
            <p14:xfrm>
              <a:off x="2350220" y="3741315"/>
              <a:ext cx="162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69D7839-DD95-0496-66EA-897FC4DBF78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314220" y="3705675"/>
                <a:ext cx="234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946F765-DD0E-1E7E-0899-97BFDFBDE7BD}"/>
                  </a:ext>
                </a:extLst>
              </p14:cNvPr>
              <p14:cNvContentPartPr/>
              <p14:nvPr/>
            </p14:nvContentPartPr>
            <p14:xfrm>
              <a:off x="2109380" y="3839955"/>
              <a:ext cx="572760" cy="140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946F765-DD0E-1E7E-0899-97BFDFBDE7B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73380" y="3804315"/>
                <a:ext cx="644400" cy="85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A3170B-4357-29DB-A222-16234D32E5B5}"/>
              </a:ext>
            </a:extLst>
          </p:cNvPr>
          <p:cNvSpPr txBox="1">
            <a:spLocks/>
          </p:cNvSpPr>
          <p:nvPr/>
        </p:nvSpPr>
        <p:spPr>
          <a:xfrm>
            <a:off x="838200" y="557190"/>
            <a:ext cx="10515600" cy="18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 TJERA SHENJA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r="-5" b="6628"/>
          <a:stretch>
            <a:fillRect/>
          </a:stretch>
        </p:blipFill>
        <p:spPr bwMode="white"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rcRect r="-5" b="6628"/>
          <a:stretch>
            <a:fillRect/>
          </a:stretch>
        </p:blipFill>
        <p:spPr bwMode="white">
          <a:xfrm>
            <a:off x="9176706" y="2558694"/>
            <a:ext cx="2827865" cy="37318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65573E8-7C7D-5A12-B831-4C292BA6DCAB}"/>
                  </a:ext>
                </a:extLst>
              </p14:cNvPr>
              <p14:cNvContentPartPr/>
              <p14:nvPr/>
            </p14:nvContentPartPr>
            <p14:xfrm>
              <a:off x="1060290" y="3743835"/>
              <a:ext cx="1386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65573E8-7C7D-5A12-B831-4C292BA6DCA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24290" y="3708195"/>
                <a:ext cx="210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8237A79-4914-27C2-2711-887F085385C6}"/>
                  </a:ext>
                </a:extLst>
              </p14:cNvPr>
              <p14:cNvContentPartPr/>
              <p14:nvPr/>
            </p14:nvContentPartPr>
            <p14:xfrm>
              <a:off x="2314170" y="3745635"/>
              <a:ext cx="162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8237A79-4914-27C2-2711-887F085385C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8170" y="3709635"/>
                <a:ext cx="234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ACA5E0A-0299-C51A-95B3-FD07C9B1AEE0}"/>
                  </a:ext>
                </a:extLst>
              </p14:cNvPr>
              <p14:cNvContentPartPr/>
              <p14:nvPr/>
            </p14:nvContentPartPr>
            <p14:xfrm>
              <a:off x="2118330" y="3853635"/>
              <a:ext cx="484560" cy="79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ACA5E0A-0299-C51A-95B3-FD07C9B1AEE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82330" y="3817995"/>
                <a:ext cx="55620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F5700EB-79A0-2E06-2BCA-4B8AC0CA5EF6}"/>
                  </a:ext>
                </a:extLst>
              </p14:cNvPr>
              <p14:cNvContentPartPr/>
              <p14:nvPr/>
            </p14:nvContentPartPr>
            <p14:xfrm>
              <a:off x="4056690" y="3732675"/>
              <a:ext cx="74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F5700EB-79A0-2E06-2BCA-4B8AC0CA5EF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21050" y="3696675"/>
                <a:ext cx="146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8D07A0-B8B0-F86A-0AAE-0774DA30B1B9}"/>
                  </a:ext>
                </a:extLst>
              </p14:cNvPr>
              <p14:cNvContentPartPr/>
              <p14:nvPr/>
            </p14:nvContentPartPr>
            <p14:xfrm>
              <a:off x="5340810" y="3741675"/>
              <a:ext cx="118080" cy="72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8D07A0-B8B0-F86A-0AAE-0774DA30B1B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304810" y="3706035"/>
                <a:ext cx="18972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7C8C6A8-92F1-9B11-66F9-247BE3FF62C9}"/>
                  </a:ext>
                </a:extLst>
              </p14:cNvPr>
              <p14:cNvContentPartPr/>
              <p14:nvPr/>
            </p14:nvContentPartPr>
            <p14:xfrm>
              <a:off x="5111130" y="3856875"/>
              <a:ext cx="444960" cy="25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7C8C6A8-92F1-9B11-66F9-247BE3FF62C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75490" y="3821235"/>
                <a:ext cx="51660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64F8A6E-13CA-33C1-7C57-D2494777A468}"/>
                  </a:ext>
                </a:extLst>
              </p14:cNvPr>
              <p14:cNvContentPartPr/>
              <p14:nvPr/>
            </p14:nvContentPartPr>
            <p14:xfrm>
              <a:off x="7038795" y="3734475"/>
              <a:ext cx="687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64F8A6E-13CA-33C1-7C57-D2494777A468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02795" y="3698835"/>
                <a:ext cx="140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4BFBA91-1382-0600-3BDC-9A96CE7C8FEE}"/>
                  </a:ext>
                </a:extLst>
              </p14:cNvPr>
              <p14:cNvContentPartPr/>
              <p14:nvPr/>
            </p14:nvContentPartPr>
            <p14:xfrm>
              <a:off x="8304915" y="3741315"/>
              <a:ext cx="18252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4BFBA91-1382-0600-3BDC-9A96CE7C8F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69275" y="3705675"/>
                <a:ext cx="254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72EB665-C9AF-79EE-3570-6F8AD8341618}"/>
                  </a:ext>
                </a:extLst>
              </p14:cNvPr>
              <p14:cNvContentPartPr/>
              <p14:nvPr/>
            </p14:nvContentPartPr>
            <p14:xfrm>
              <a:off x="8103315" y="3856515"/>
              <a:ext cx="379080" cy="46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72EB665-C9AF-79EE-3570-6F8AD8341618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67315" y="3820515"/>
                <a:ext cx="45072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D2C0C88-7899-3E32-4675-B70E3B6E54D8}"/>
                  </a:ext>
                </a:extLst>
              </p14:cNvPr>
              <p14:cNvContentPartPr/>
              <p14:nvPr/>
            </p14:nvContentPartPr>
            <p14:xfrm>
              <a:off x="11362325" y="3743475"/>
              <a:ext cx="1159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D2C0C88-7899-3E32-4675-B70E3B6E54D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326325" y="3707475"/>
                <a:ext cx="187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CACADCA-8A22-04AF-F719-65BAFFD193C3}"/>
                  </a:ext>
                </a:extLst>
              </p14:cNvPr>
              <p14:cNvContentPartPr/>
              <p14:nvPr/>
            </p14:nvContentPartPr>
            <p14:xfrm>
              <a:off x="11098085" y="3851115"/>
              <a:ext cx="299520" cy="61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CACADCA-8A22-04AF-F719-65BAFFD193C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62445" y="3815475"/>
                <a:ext cx="3711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6B7F8B30-419D-DE8F-E7C0-92EEAA1792F4}"/>
                  </a:ext>
                </a:extLst>
              </p14:cNvPr>
              <p14:cNvContentPartPr/>
              <p14:nvPr/>
            </p14:nvContentPartPr>
            <p14:xfrm>
              <a:off x="10070645" y="3738075"/>
              <a:ext cx="110160" cy="10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6B7F8B30-419D-DE8F-E7C0-92EEAA1792F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034645" y="3702075"/>
                <a:ext cx="181800" cy="72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94D3DE-10E2-9526-0C86-1BB44A544DF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/>
              <a:t>TE TJERA SHENJA</a:t>
            </a:r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rcRect r="2" b="17665"/>
          <a:stretch>
            <a:fillRect/>
          </a:stretch>
        </p:blipFill>
        <p:spPr bwMode="white">
          <a:xfrm>
            <a:off x="198134" y="544240"/>
            <a:ext cx="2832070" cy="329587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-2" b="11465"/>
          <a:stretch>
            <a:fillRect/>
          </a:stretch>
        </p:blipFill>
        <p:spPr bwMode="white">
          <a:xfrm>
            <a:off x="3178939" y="420218"/>
            <a:ext cx="2832069" cy="3543918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white">
          <a:xfrm>
            <a:off x="6180993" y="190715"/>
            <a:ext cx="2832069" cy="4002923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5"/>
          <a:srcRect r="-3" b="11174"/>
          <a:stretch>
            <a:fillRect/>
          </a:stretch>
        </p:blipFill>
        <p:spPr bwMode="white">
          <a:xfrm>
            <a:off x="9161797" y="414411"/>
            <a:ext cx="2832069" cy="3555531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F02D2BE-D71C-FE66-6D9B-2693F688FDD3}"/>
                  </a:ext>
                </a:extLst>
              </p14:cNvPr>
              <p14:cNvContentPartPr/>
              <p14:nvPr/>
            </p14:nvContentPartPr>
            <p14:xfrm>
              <a:off x="9971645" y="1596865"/>
              <a:ext cx="12924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F02D2BE-D71C-FE66-6D9B-2693F688FD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35645" y="1561225"/>
                <a:ext cx="200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E793E4F-14E2-5CCF-51A2-285FE3FBAF23}"/>
                  </a:ext>
                </a:extLst>
              </p14:cNvPr>
              <p14:cNvContentPartPr/>
              <p14:nvPr/>
            </p14:nvContentPartPr>
            <p14:xfrm>
              <a:off x="11227685" y="1594345"/>
              <a:ext cx="139680" cy="1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E793E4F-14E2-5CCF-51A2-285FE3FBAF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92045" y="1558705"/>
                <a:ext cx="2113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9343233-92AA-957A-CD35-49A39B9474C3}"/>
                  </a:ext>
                </a:extLst>
              </p14:cNvPr>
              <p14:cNvContentPartPr/>
              <p14:nvPr/>
            </p14:nvContentPartPr>
            <p14:xfrm>
              <a:off x="11097005" y="1698385"/>
              <a:ext cx="342000" cy="43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9343233-92AA-957A-CD35-49A39B9474C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61005" y="1662745"/>
                <a:ext cx="41364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D959BF3-122F-8015-1BCD-AB027179E15C}"/>
                  </a:ext>
                </a:extLst>
              </p14:cNvPr>
              <p14:cNvContentPartPr/>
              <p14:nvPr/>
            </p14:nvContentPartPr>
            <p14:xfrm>
              <a:off x="8345185" y="1368985"/>
              <a:ext cx="788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D959BF3-122F-8015-1BCD-AB027179E15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309545" y="1332985"/>
                <a:ext cx="1504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07FD8CA3-2C1A-959A-2D76-449DCAC2398E}"/>
              </a:ext>
            </a:extLst>
          </p:cNvPr>
          <p:cNvGrpSpPr/>
          <p:nvPr/>
        </p:nvGrpSpPr>
        <p:grpSpPr>
          <a:xfrm>
            <a:off x="8118385" y="1476985"/>
            <a:ext cx="247680" cy="29520"/>
            <a:chOff x="8118385" y="1476985"/>
            <a:chExt cx="247680" cy="2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B0BE187-4A3E-A94F-5DDD-68890B6E8BA4}"/>
                    </a:ext>
                  </a:extLst>
                </p14:cNvPr>
                <p14:cNvContentPartPr/>
                <p14:nvPr/>
              </p14:nvContentPartPr>
              <p14:xfrm>
                <a:off x="8118385" y="1476985"/>
                <a:ext cx="247680" cy="252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B0BE187-4A3E-A94F-5DDD-68890B6E8BA4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8082385" y="1441345"/>
                  <a:ext cx="31932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096ADC0-8342-755B-EB8B-6D7C2DF78DB0}"/>
                    </a:ext>
                  </a:extLst>
                </p14:cNvPr>
                <p14:cNvContentPartPr/>
                <p14:nvPr/>
              </p14:nvContentPartPr>
              <p14:xfrm>
                <a:off x="8122705" y="1493545"/>
                <a:ext cx="190080" cy="129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096ADC0-8342-755B-EB8B-6D7C2DF78DB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8087065" y="1457545"/>
                  <a:ext cx="261720" cy="84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C721E97-CD69-02AC-1638-02ECF39102BD}"/>
                  </a:ext>
                </a:extLst>
              </p14:cNvPr>
              <p14:cNvContentPartPr/>
              <p14:nvPr/>
            </p14:nvContentPartPr>
            <p14:xfrm>
              <a:off x="7046770" y="1373045"/>
              <a:ext cx="900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C721E97-CD69-02AC-1638-02ECF39102B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10770" y="1337045"/>
                <a:ext cx="161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BC9EBD8E-C28F-073C-7E89-572931412DD8}"/>
                  </a:ext>
                </a:extLst>
              </p14:cNvPr>
              <p14:cNvContentPartPr/>
              <p14:nvPr/>
            </p14:nvContentPartPr>
            <p14:xfrm>
              <a:off x="4048510" y="1605965"/>
              <a:ext cx="1652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BC9EBD8E-C28F-073C-7E89-572931412DD8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012870" y="1569965"/>
                <a:ext cx="236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B969658D-D9F0-AFBD-24FA-29AA0B5F9812}"/>
                  </a:ext>
                </a:extLst>
              </p14:cNvPr>
              <p14:cNvContentPartPr/>
              <p14:nvPr/>
            </p14:nvContentPartPr>
            <p14:xfrm>
              <a:off x="5359630" y="1605245"/>
              <a:ext cx="206640" cy="3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B969658D-D9F0-AFBD-24FA-29AA0B5F981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323630" y="1569245"/>
                <a:ext cx="2782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4034266-731E-18E6-6512-3FD432B9B594}"/>
                  </a:ext>
                </a:extLst>
              </p14:cNvPr>
              <p14:cNvContentPartPr/>
              <p14:nvPr/>
            </p14:nvContentPartPr>
            <p14:xfrm>
              <a:off x="5123110" y="1710725"/>
              <a:ext cx="535680" cy="122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4034266-731E-18E6-6512-3FD432B9B594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5087470" y="1674725"/>
                <a:ext cx="60732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8D6BDDCE-716D-ED17-FB2F-ECDB94E59C3A}"/>
                  </a:ext>
                </a:extLst>
              </p14:cNvPr>
              <p14:cNvContentPartPr/>
              <p14:nvPr/>
            </p14:nvContentPartPr>
            <p14:xfrm>
              <a:off x="990690" y="1720805"/>
              <a:ext cx="1047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8D6BDDCE-716D-ED17-FB2F-ECDB94E59C3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54690" y="1684805"/>
                <a:ext cx="176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A4D8CD04-E625-2764-BB58-C77B8F245F0B}"/>
                  </a:ext>
                </a:extLst>
              </p14:cNvPr>
              <p14:cNvContentPartPr/>
              <p14:nvPr/>
            </p14:nvContentPartPr>
            <p14:xfrm>
              <a:off x="2250690" y="1724765"/>
              <a:ext cx="111600" cy="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A4D8CD04-E625-2764-BB58-C77B8F245F0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15050" y="1688765"/>
                <a:ext cx="18324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7A0BB87B-5CFC-106C-5424-483EA39A46E1}"/>
              </a:ext>
            </a:extLst>
          </p:cNvPr>
          <p:cNvGrpSpPr/>
          <p:nvPr/>
        </p:nvGrpSpPr>
        <p:grpSpPr>
          <a:xfrm>
            <a:off x="2122530" y="1848605"/>
            <a:ext cx="377280" cy="60840"/>
            <a:chOff x="2122530" y="1848605"/>
            <a:chExt cx="377280" cy="60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8133D30E-C8DE-F8CD-3625-C44F98995533}"/>
                    </a:ext>
                  </a:extLst>
                </p14:cNvPr>
                <p14:cNvContentPartPr/>
                <p14:nvPr/>
              </p14:nvContentPartPr>
              <p14:xfrm>
                <a:off x="2122530" y="1848605"/>
                <a:ext cx="377280" cy="39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8133D30E-C8DE-F8CD-3625-C44F9899553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086890" y="1812965"/>
                  <a:ext cx="4489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F1263C43-4539-6F7E-6E1A-C1E78204D1B2}"/>
                    </a:ext>
                  </a:extLst>
                </p14:cNvPr>
                <p14:cNvContentPartPr/>
                <p14:nvPr/>
              </p14:nvContentPartPr>
              <p14:xfrm>
                <a:off x="2134410" y="1899365"/>
                <a:ext cx="315720" cy="100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F1263C43-4539-6F7E-6E1A-C1E78204D1B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2098770" y="1863725"/>
                  <a:ext cx="387360" cy="81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0550313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B09E63B-B6B7-399F-5D05-9730F20B9C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/>
              <a:t>TE TJERA SHENJA</a:t>
            </a:r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r="-2" b="8505"/>
          <a:stretch>
            <a:fillRect/>
          </a:stretch>
        </p:blipFill>
        <p:spPr bwMode="white">
          <a:xfrm>
            <a:off x="198134" y="360974"/>
            <a:ext cx="2832070" cy="366240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rcRect r="2" b="7646"/>
          <a:stretch>
            <a:fillRect/>
          </a:stretch>
        </p:blipFill>
        <p:spPr bwMode="white">
          <a:xfrm>
            <a:off x="3178939" y="343710"/>
            <a:ext cx="2832069" cy="3696933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rcRect r="-2" b="8505"/>
          <a:stretch>
            <a:fillRect/>
          </a:stretch>
        </p:blipFill>
        <p:spPr bwMode="white">
          <a:xfrm>
            <a:off x="6180993" y="360975"/>
            <a:ext cx="2832069" cy="366240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white">
          <a:xfrm>
            <a:off x="9161797" y="190715"/>
            <a:ext cx="2832069" cy="4002923"/>
          </a:xfrm>
          <a:prstGeom prst="rect">
            <a:avLst/>
          </a:prstGeom>
        </p:spPr>
      </p:pic>
      <p:sp>
        <p:nvSpPr>
          <p:cNvPr id="38" name="sketch line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0DFD925-2C26-A01C-4A71-7DEDC3E05677}"/>
                  </a:ext>
                </a:extLst>
              </p14:cNvPr>
              <p14:cNvContentPartPr/>
              <p14:nvPr/>
            </p14:nvContentPartPr>
            <p14:xfrm>
              <a:off x="1033750" y="1531380"/>
              <a:ext cx="100440" cy="90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0DFD925-2C26-A01C-4A71-7DEDC3E056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7750" y="1495740"/>
                <a:ext cx="17208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E070B92-3BA2-6767-DF8E-5C2A99030270}"/>
                  </a:ext>
                </a:extLst>
              </p14:cNvPr>
              <p14:cNvContentPartPr/>
              <p14:nvPr/>
            </p14:nvContentPartPr>
            <p14:xfrm>
              <a:off x="2307070" y="1540020"/>
              <a:ext cx="11844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E070B92-3BA2-6767-DF8E-5C2A9903027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71070" y="1504380"/>
                <a:ext cx="19008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" name="Group 11">
            <a:extLst>
              <a:ext uri="{FF2B5EF4-FFF2-40B4-BE49-F238E27FC236}">
                <a16:creationId xmlns:a16="http://schemas.microsoft.com/office/drawing/2014/main" id="{BE0080B4-0AF9-D17B-333F-604525E24796}"/>
              </a:ext>
            </a:extLst>
          </p:cNvPr>
          <p:cNvGrpSpPr/>
          <p:nvPr/>
        </p:nvGrpSpPr>
        <p:grpSpPr>
          <a:xfrm>
            <a:off x="2129950" y="1641180"/>
            <a:ext cx="693000" cy="75960"/>
            <a:chOff x="2129950" y="1641180"/>
            <a:chExt cx="693000" cy="75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898E915A-1797-6A83-A89D-FCEA6BE0EDC9}"/>
                    </a:ext>
                  </a:extLst>
                </p14:cNvPr>
                <p14:cNvContentPartPr/>
                <p14:nvPr/>
              </p14:nvContentPartPr>
              <p14:xfrm>
                <a:off x="2133190" y="1641180"/>
                <a:ext cx="689760" cy="172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898E915A-1797-6A83-A89D-FCEA6BE0EDC9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97550" y="1605180"/>
                  <a:ext cx="76140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48A94B2-13CA-2BF9-34F2-D83666C83A58}"/>
                    </a:ext>
                  </a:extLst>
                </p14:cNvPr>
                <p14:cNvContentPartPr/>
                <p14:nvPr/>
              </p14:nvContentPartPr>
              <p14:xfrm>
                <a:off x="2129950" y="1716420"/>
                <a:ext cx="187200" cy="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48A94B2-13CA-2BF9-34F2-D83666C83A58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93950" y="1680420"/>
                  <a:ext cx="258840" cy="7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4B25EFA-8CCB-DE10-F074-D31CB3AA57CC}"/>
                  </a:ext>
                </a:extLst>
              </p14:cNvPr>
              <p14:cNvContentPartPr/>
              <p14:nvPr/>
            </p14:nvContentPartPr>
            <p14:xfrm>
              <a:off x="3996810" y="1519500"/>
              <a:ext cx="92880" cy="1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4B25EFA-8CCB-DE10-F074-D31CB3AA57C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60810" y="1483860"/>
                <a:ext cx="1645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5F57D6AE-773D-72E6-3050-96DE4F7C853C}"/>
                  </a:ext>
                </a:extLst>
              </p14:cNvPr>
              <p14:cNvContentPartPr/>
              <p14:nvPr/>
            </p14:nvContentPartPr>
            <p14:xfrm>
              <a:off x="5278385" y="1518780"/>
              <a:ext cx="69840" cy="32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5F57D6AE-773D-72E6-3050-96DE4F7C853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242385" y="1482780"/>
                <a:ext cx="14148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5A42911-CD24-D81D-5619-A0D42ECB4AF5}"/>
                  </a:ext>
                </a:extLst>
              </p14:cNvPr>
              <p14:cNvContentPartPr/>
              <p14:nvPr/>
            </p14:nvContentPartPr>
            <p14:xfrm>
              <a:off x="5107385" y="1620300"/>
              <a:ext cx="258480" cy="15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5A42911-CD24-D81D-5619-A0D42ECB4AF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071385" y="1584300"/>
                <a:ext cx="33012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E41FE297-E8CD-C3FA-84D6-55802E34A596}"/>
                  </a:ext>
                </a:extLst>
              </p14:cNvPr>
              <p14:cNvContentPartPr/>
              <p14:nvPr/>
            </p14:nvContentPartPr>
            <p14:xfrm>
              <a:off x="7042625" y="1540740"/>
              <a:ext cx="159480" cy="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E41FE297-E8CD-C3FA-84D6-55802E34A59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06625" y="1504740"/>
                <a:ext cx="23112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3E39481-949A-FEE6-460E-04F038E68694}"/>
                  </a:ext>
                </a:extLst>
              </p14:cNvPr>
              <p14:cNvContentPartPr/>
              <p14:nvPr/>
            </p14:nvContentPartPr>
            <p14:xfrm>
              <a:off x="8298345" y="1542900"/>
              <a:ext cx="141840" cy="72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3E39481-949A-FEE6-460E-04F038E6869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62345" y="1506900"/>
                <a:ext cx="21348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46C95C6-51F4-1BA1-A2E5-3C65923EC203}"/>
                  </a:ext>
                </a:extLst>
              </p14:cNvPr>
              <p14:cNvContentPartPr/>
              <p14:nvPr/>
            </p14:nvContentPartPr>
            <p14:xfrm>
              <a:off x="8112945" y="1646220"/>
              <a:ext cx="634680" cy="151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46C95C6-51F4-1BA1-A2E5-3C65923EC20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77305" y="1610580"/>
                <a:ext cx="70632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D9B5BC3-91B6-B87E-F808-505D55295869}"/>
                  </a:ext>
                </a:extLst>
              </p14:cNvPr>
              <p14:cNvContentPartPr/>
              <p14:nvPr/>
            </p14:nvContentPartPr>
            <p14:xfrm>
              <a:off x="9971820" y="1362180"/>
              <a:ext cx="90000" cy="252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D9B5BC3-91B6-B87E-F808-505D55295869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936180" y="1326180"/>
                <a:ext cx="16164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E2102795-240C-CA5C-68CC-518AF827FBD5}"/>
                  </a:ext>
                </a:extLst>
              </p14:cNvPr>
              <p14:cNvContentPartPr/>
              <p14:nvPr/>
            </p14:nvContentPartPr>
            <p14:xfrm>
              <a:off x="11251980" y="1367940"/>
              <a:ext cx="144000" cy="7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E2102795-240C-CA5C-68CC-518AF827FBD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15980" y="1332300"/>
                <a:ext cx="2156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701B6C3-466A-25FE-8AF5-DCA357FCBE8E}"/>
                  </a:ext>
                </a:extLst>
              </p14:cNvPr>
              <p14:cNvContentPartPr/>
              <p14:nvPr/>
            </p14:nvContentPartPr>
            <p14:xfrm>
              <a:off x="11111580" y="1478460"/>
              <a:ext cx="527400" cy="36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701B6C3-466A-25FE-8AF5-DCA357FCBE8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075940" y="1442460"/>
                <a:ext cx="599040" cy="7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44122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05A2949-527B-1D93-CFD8-0198B0B48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/>
              <a:t>TE TJERA SHENJA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337384" y="2610545"/>
            <a:ext cx="2553566" cy="360928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white">
          <a:xfrm>
            <a:off x="6320245" y="2610546"/>
            <a:ext cx="2553565" cy="3609279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 bwMode="white">
          <a:xfrm>
            <a:off x="9301049" y="2610546"/>
            <a:ext cx="2553565" cy="3609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AC6E3A9-1806-CD39-7BF7-6B69369B43E6}"/>
                  </a:ext>
                </a:extLst>
              </p14:cNvPr>
              <p14:cNvContentPartPr/>
              <p14:nvPr/>
            </p14:nvContentPartPr>
            <p14:xfrm>
              <a:off x="10066140" y="3677910"/>
              <a:ext cx="828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AC6E3A9-1806-CD39-7BF7-6B69369B43E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30500" y="3641910"/>
                <a:ext cx="154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49DF65B-78CA-6A76-2F1B-822BCDE4392E}"/>
                  </a:ext>
                </a:extLst>
              </p14:cNvPr>
              <p14:cNvContentPartPr/>
              <p14:nvPr/>
            </p14:nvContentPartPr>
            <p14:xfrm>
              <a:off x="11205900" y="3673590"/>
              <a:ext cx="8892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49DF65B-78CA-6A76-2F1B-822BCDE4392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170260" y="3637590"/>
                <a:ext cx="1605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F7A80E49-A137-3BF9-05F1-B53CA1DCD53E}"/>
                  </a:ext>
                </a:extLst>
              </p14:cNvPr>
              <p14:cNvContentPartPr/>
              <p14:nvPr/>
            </p14:nvContentPartPr>
            <p14:xfrm>
              <a:off x="11050380" y="3773310"/>
              <a:ext cx="220320" cy="6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F7A80E49-A137-3BF9-05F1-B53CA1DCD5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14380" y="3737310"/>
                <a:ext cx="29196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F35C6DCF-1BB2-A398-C34A-4EB5B8B35B6F}"/>
                  </a:ext>
                </a:extLst>
              </p14:cNvPr>
              <p14:cNvContentPartPr/>
              <p14:nvPr/>
            </p14:nvContentPartPr>
            <p14:xfrm>
              <a:off x="7085165" y="3673950"/>
              <a:ext cx="7488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F35C6DCF-1BB2-A398-C34A-4EB5B8B35B6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49165" y="3637950"/>
                <a:ext cx="1465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FB352CB-A588-420C-9911-99BB0EF47741}"/>
                  </a:ext>
                </a:extLst>
              </p14:cNvPr>
              <p14:cNvContentPartPr/>
              <p14:nvPr/>
            </p14:nvContentPartPr>
            <p14:xfrm>
              <a:off x="8234645" y="3683310"/>
              <a:ext cx="11052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FB352CB-A588-420C-9911-99BB0EF4774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99005" y="3647310"/>
                <a:ext cx="182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3714666-E189-2809-253D-22BFB9E0F883}"/>
                  </a:ext>
                </a:extLst>
              </p14:cNvPr>
              <p14:cNvContentPartPr/>
              <p14:nvPr/>
            </p14:nvContentPartPr>
            <p14:xfrm>
              <a:off x="8078765" y="3772590"/>
              <a:ext cx="561960" cy="10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3714666-E189-2809-253D-22BFB9E0F88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43125" y="3736590"/>
                <a:ext cx="63360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47FC9ED5-1CB4-6116-AFF0-F6936C15C5A5}"/>
                  </a:ext>
                </a:extLst>
              </p14:cNvPr>
              <p14:cNvContentPartPr/>
              <p14:nvPr/>
            </p14:nvContentPartPr>
            <p14:xfrm>
              <a:off x="4138440" y="3672870"/>
              <a:ext cx="119880" cy="1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47FC9ED5-1CB4-6116-AFF0-F6936C15C5A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102440" y="3636870"/>
                <a:ext cx="1915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02E2138-C8B4-BEC8-391C-D59B15BE889A}"/>
                  </a:ext>
                </a:extLst>
              </p14:cNvPr>
              <p14:cNvContentPartPr/>
              <p14:nvPr/>
            </p14:nvContentPartPr>
            <p14:xfrm>
              <a:off x="5193960" y="3681150"/>
              <a:ext cx="115200" cy="7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02E2138-C8B4-BEC8-391C-D59B15BE889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157960" y="3645510"/>
                <a:ext cx="18684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DDDD2C9-466E-E821-5296-17D6F300CA7B}"/>
                  </a:ext>
                </a:extLst>
              </p14:cNvPr>
              <p14:cNvContentPartPr/>
              <p14:nvPr/>
            </p14:nvContentPartPr>
            <p14:xfrm>
              <a:off x="5067240" y="3777270"/>
              <a:ext cx="276480" cy="39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DDDD2C9-466E-E821-5296-17D6F300CA7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31240" y="3741630"/>
                <a:ext cx="3481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7F7075A-E1AF-F36E-B569-E7C21643F6AC}"/>
                  </a:ext>
                </a:extLst>
              </p14:cNvPr>
              <p14:cNvContentPartPr/>
              <p14:nvPr/>
            </p14:nvContentPartPr>
            <p14:xfrm>
              <a:off x="1116095" y="3673230"/>
              <a:ext cx="12924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7F7075A-E1AF-F36E-B569-E7C21643F6A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80095" y="3637590"/>
                <a:ext cx="200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9E7893D-83AF-9A15-D180-657D628755B5}"/>
                  </a:ext>
                </a:extLst>
              </p14:cNvPr>
              <p14:cNvContentPartPr/>
              <p14:nvPr/>
            </p14:nvContentPartPr>
            <p14:xfrm>
              <a:off x="2271335" y="3677190"/>
              <a:ext cx="9108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9E7893D-83AF-9A15-D180-657D628755B5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35695" y="3641550"/>
                <a:ext cx="1627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843504B-9761-778D-F509-B933C65F1C9E}"/>
                  </a:ext>
                </a:extLst>
              </p14:cNvPr>
              <p14:cNvContentPartPr/>
              <p14:nvPr/>
            </p14:nvContentPartPr>
            <p14:xfrm>
              <a:off x="2067215" y="3786990"/>
              <a:ext cx="340200" cy="90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843504B-9761-778D-F509-B933C65F1C9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31215" y="3750990"/>
                <a:ext cx="411840" cy="8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9055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6631E8C-2291-9168-E88D-B9DD5AE5969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/>
              <a:t>TE TJERA SHENJA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337384" y="2610545"/>
            <a:ext cx="2553566" cy="360928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 bwMode="white">
          <a:xfrm>
            <a:off x="6320245" y="2610546"/>
            <a:ext cx="2553565" cy="360927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white">
          <a:xfrm>
            <a:off x="9301049" y="2610546"/>
            <a:ext cx="2553565" cy="3609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450069D-A2D9-E39D-760C-1B5D349E7767}"/>
                  </a:ext>
                </a:extLst>
              </p14:cNvPr>
              <p14:cNvContentPartPr/>
              <p14:nvPr/>
            </p14:nvContentPartPr>
            <p14:xfrm>
              <a:off x="1083695" y="3674045"/>
              <a:ext cx="127440" cy="3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450069D-A2D9-E39D-760C-1B5D349E77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7695" y="3638405"/>
                <a:ext cx="19908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BFEDE3-5EFB-5D1C-9804-BF8CA678C8FF}"/>
                  </a:ext>
                </a:extLst>
              </p14:cNvPr>
              <p14:cNvContentPartPr/>
              <p14:nvPr/>
            </p14:nvContentPartPr>
            <p14:xfrm>
              <a:off x="2225975" y="3680885"/>
              <a:ext cx="171720" cy="7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BFEDE3-5EFB-5D1C-9804-BF8CA678C8F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0335" y="3645245"/>
                <a:ext cx="24336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7CA0857-D121-2B19-A3BD-06A688A3DBE3}"/>
                  </a:ext>
                </a:extLst>
              </p14:cNvPr>
              <p14:cNvContentPartPr/>
              <p14:nvPr/>
            </p14:nvContentPartPr>
            <p14:xfrm>
              <a:off x="2087735" y="3779165"/>
              <a:ext cx="346680" cy="3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7CA0857-D121-2B19-A3BD-06A688A3DBE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1735" y="3743525"/>
                <a:ext cx="41832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F0E80A0-6AD2-3DE6-4F13-E0059B9DA80C}"/>
                  </a:ext>
                </a:extLst>
              </p14:cNvPr>
              <p14:cNvContentPartPr/>
              <p14:nvPr/>
            </p14:nvContentPartPr>
            <p14:xfrm>
              <a:off x="4068555" y="3670805"/>
              <a:ext cx="9180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F0E80A0-6AD2-3DE6-4F13-E0059B9DA80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32915" y="3635165"/>
                <a:ext cx="163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DD977EA-7A56-729C-1B5A-1F24DCD79F00}"/>
                  </a:ext>
                </a:extLst>
              </p14:cNvPr>
              <p14:cNvContentPartPr/>
              <p14:nvPr/>
            </p14:nvContentPartPr>
            <p14:xfrm>
              <a:off x="5208315" y="3674045"/>
              <a:ext cx="138600" cy="1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DD977EA-7A56-729C-1B5A-1F24DCD79F0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72315" y="3638045"/>
                <a:ext cx="2102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92EDD160-F0DC-531E-34E8-3E19D4377493}"/>
                  </a:ext>
                </a:extLst>
              </p14:cNvPr>
              <p14:cNvContentPartPr/>
              <p14:nvPr/>
            </p14:nvContentPartPr>
            <p14:xfrm>
              <a:off x="5065755" y="3783125"/>
              <a:ext cx="424080" cy="100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92EDD160-F0DC-531E-34E8-3E19D437749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29755" y="3747485"/>
                <a:ext cx="49572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23A650F-B401-71F8-CEE0-6C77DEE8295B}"/>
                  </a:ext>
                </a:extLst>
              </p14:cNvPr>
              <p14:cNvContentPartPr/>
              <p14:nvPr/>
            </p14:nvContentPartPr>
            <p14:xfrm>
              <a:off x="7085650" y="3671885"/>
              <a:ext cx="9828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23A650F-B401-71F8-CEE0-6C77DEE8295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49650" y="3635885"/>
                <a:ext cx="1699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6610FE6-8D0B-F103-E9F5-8483A1D35E16}"/>
                  </a:ext>
                </a:extLst>
              </p14:cNvPr>
              <p14:cNvContentPartPr/>
              <p14:nvPr/>
            </p14:nvContentPartPr>
            <p14:xfrm>
              <a:off x="8203090" y="3673685"/>
              <a:ext cx="23580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6610FE6-8D0B-F103-E9F5-8483A1D35E1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67450" y="3638045"/>
                <a:ext cx="307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3132BCA-17D9-EF4B-06C3-C341BDECBDC5}"/>
                  </a:ext>
                </a:extLst>
              </p14:cNvPr>
              <p14:cNvContentPartPr/>
              <p14:nvPr/>
            </p14:nvContentPartPr>
            <p14:xfrm>
              <a:off x="8056930" y="3782405"/>
              <a:ext cx="504000" cy="115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3132BCA-17D9-EF4B-06C3-C341BDECBDC5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20930" y="3746765"/>
                <a:ext cx="57564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CD2A8B1-EBCF-DE0B-50C3-FBE0E2A11F8C}"/>
                  </a:ext>
                </a:extLst>
              </p14:cNvPr>
              <p14:cNvContentPartPr/>
              <p14:nvPr/>
            </p14:nvContentPartPr>
            <p14:xfrm>
              <a:off x="11276285" y="3676925"/>
              <a:ext cx="106920" cy="144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CD2A8B1-EBCF-DE0B-50C3-FBE0E2A11F8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40645" y="3640925"/>
                <a:ext cx="17856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DDA37DE-D9D3-981F-DEB7-DF3736ABEEFA}"/>
                  </a:ext>
                </a:extLst>
              </p14:cNvPr>
              <p14:cNvContentPartPr/>
              <p14:nvPr/>
            </p14:nvContentPartPr>
            <p14:xfrm>
              <a:off x="11036525" y="3781325"/>
              <a:ext cx="315720" cy="21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DDA37DE-D9D3-981F-DEB7-DF3736ABEEF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00525" y="3745685"/>
                <a:ext cx="3873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A70425F-AEAD-DA39-C4C5-9F6295338D63}"/>
                  </a:ext>
                </a:extLst>
              </p14:cNvPr>
              <p14:cNvContentPartPr/>
              <p14:nvPr/>
            </p14:nvContentPartPr>
            <p14:xfrm>
              <a:off x="10108805" y="3674405"/>
              <a:ext cx="1281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A70425F-AEAD-DA39-C4C5-9F6295338D6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072805" y="3638405"/>
                <a:ext cx="1998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512126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0D1C1A4-5079-30C3-E792-F5B99CCC4D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/>
              <a:t>TE TJERA SHENJA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337384" y="2610545"/>
            <a:ext cx="2553566" cy="3609281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white">
          <a:xfrm>
            <a:off x="6320245" y="2610546"/>
            <a:ext cx="2553565" cy="360927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white">
          <a:xfrm>
            <a:off x="9301049" y="2610546"/>
            <a:ext cx="2553565" cy="3609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6303B1-0B1B-E58D-A76B-94E3D1C7E8B2}"/>
                  </a:ext>
                </a:extLst>
              </p14:cNvPr>
              <p14:cNvContentPartPr/>
              <p14:nvPr/>
            </p14:nvContentPartPr>
            <p14:xfrm>
              <a:off x="11219405" y="3674765"/>
              <a:ext cx="12024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6303B1-0B1B-E58D-A76B-94E3D1C7E8B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83765" y="3639125"/>
                <a:ext cx="1918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7B8890F-E300-ED50-58D9-953296C0CE2C}"/>
                  </a:ext>
                </a:extLst>
              </p14:cNvPr>
              <p14:cNvContentPartPr/>
              <p14:nvPr/>
            </p14:nvContentPartPr>
            <p14:xfrm>
              <a:off x="11070725" y="3754325"/>
              <a:ext cx="306000" cy="26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7B8890F-E300-ED50-58D9-953296C0CE2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35085" y="3718685"/>
                <a:ext cx="37764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9372FF6-89E2-ACC0-8710-F162A6B36A10}"/>
                  </a:ext>
                </a:extLst>
              </p14:cNvPr>
              <p14:cNvContentPartPr/>
              <p14:nvPr/>
            </p14:nvContentPartPr>
            <p14:xfrm>
              <a:off x="10078925" y="3669725"/>
              <a:ext cx="56520" cy="18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9372FF6-89E2-ACC0-8710-F162A6B36A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42925" y="3634085"/>
                <a:ext cx="1281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916D499-86C4-E652-586C-1B438E9D9A92}"/>
                  </a:ext>
                </a:extLst>
              </p14:cNvPr>
              <p14:cNvContentPartPr/>
              <p14:nvPr/>
            </p14:nvContentPartPr>
            <p14:xfrm>
              <a:off x="7131655" y="3673785"/>
              <a:ext cx="1029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916D499-86C4-E652-586C-1B438E9D9A9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95655" y="3638145"/>
                <a:ext cx="174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A3BDE46-DE3A-1441-8EDA-55007920846E}"/>
                  </a:ext>
                </a:extLst>
              </p14:cNvPr>
              <p14:cNvContentPartPr/>
              <p14:nvPr/>
            </p14:nvContentPartPr>
            <p14:xfrm>
              <a:off x="8298415" y="3675225"/>
              <a:ext cx="11052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A3BDE46-DE3A-1441-8EDA-55007920846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62775" y="3639225"/>
                <a:ext cx="1821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AD44A72-6242-6E09-13B7-8451A70D88A7}"/>
                  </a:ext>
                </a:extLst>
              </p14:cNvPr>
              <p14:cNvContentPartPr/>
              <p14:nvPr/>
            </p14:nvContentPartPr>
            <p14:xfrm>
              <a:off x="8075215" y="3775665"/>
              <a:ext cx="320760" cy="50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AD44A72-6242-6E09-13B7-8451A70D88A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39575" y="3740025"/>
                <a:ext cx="392400" cy="7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75E5BC99-0CF5-D950-B851-CD31C670F78F}"/>
                  </a:ext>
                </a:extLst>
              </p14:cNvPr>
              <p14:cNvContentPartPr/>
              <p14:nvPr/>
            </p14:nvContentPartPr>
            <p14:xfrm>
              <a:off x="4086830" y="3671265"/>
              <a:ext cx="82800" cy="1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75E5BC99-0CF5-D950-B851-CD31C670F78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051190" y="3635625"/>
                <a:ext cx="1544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6CA0DA4-E689-82A5-2574-2FF73A1BC41D}"/>
                  </a:ext>
                </a:extLst>
              </p14:cNvPr>
              <p14:cNvContentPartPr/>
              <p14:nvPr/>
            </p14:nvContentPartPr>
            <p14:xfrm>
              <a:off x="5253950" y="3666585"/>
              <a:ext cx="79560" cy="46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6CA0DA4-E689-82A5-2574-2FF73A1BC41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17950" y="3630945"/>
                <a:ext cx="15120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895D3492-F908-F5A0-9BDE-D9CEE2028442}"/>
                  </a:ext>
                </a:extLst>
              </p14:cNvPr>
              <p14:cNvContentPartPr/>
              <p14:nvPr/>
            </p14:nvContentPartPr>
            <p14:xfrm>
              <a:off x="5070350" y="3760545"/>
              <a:ext cx="495720" cy="1512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895D3492-F908-F5A0-9BDE-D9CEE202844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34350" y="3724545"/>
                <a:ext cx="56736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DAB685-DA8E-375A-C269-F2996BD83A23}"/>
                  </a:ext>
                </a:extLst>
              </p14:cNvPr>
              <p14:cNvContentPartPr/>
              <p14:nvPr/>
            </p14:nvContentPartPr>
            <p14:xfrm>
              <a:off x="1093410" y="3672280"/>
              <a:ext cx="83520" cy="18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DAB685-DA8E-375A-C269-F2996BD83A2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57410" y="3636640"/>
                <a:ext cx="15516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C3A0A2E-9176-E939-E0D8-ECC5E4C5E6FE}"/>
                  </a:ext>
                </a:extLst>
              </p14:cNvPr>
              <p14:cNvContentPartPr/>
              <p14:nvPr/>
            </p14:nvContentPartPr>
            <p14:xfrm>
              <a:off x="2262330" y="3666520"/>
              <a:ext cx="113760" cy="10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C3A0A2E-9176-E939-E0D8-ECC5E4C5E6F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26330" y="3630880"/>
                <a:ext cx="1854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C4AD4B0C-1CCC-FCF8-70DC-E473DC174300}"/>
                  </a:ext>
                </a:extLst>
              </p14:cNvPr>
              <p14:cNvContentPartPr/>
              <p14:nvPr/>
            </p14:nvContentPartPr>
            <p14:xfrm>
              <a:off x="2088090" y="3769120"/>
              <a:ext cx="583920" cy="129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C4AD4B0C-1CCC-FCF8-70DC-E473DC17430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52450" y="3733480"/>
                <a:ext cx="655560" cy="8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0655154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E306DFB-AE5B-153F-2A5F-5CDCF6E42F6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/>
              <a:t>TE TJERA SHENJA</a:t>
            </a:r>
          </a:p>
        </p:txBody>
      </p:sp>
      <p:sp>
        <p:nvSpPr>
          <p:cNvPr id="29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rcRect r="-3" b="26790"/>
          <a:stretch>
            <a:fillRect/>
          </a:stretch>
        </p:blipFill>
        <p:spPr bwMode="white">
          <a:xfrm>
            <a:off x="198133" y="2949959"/>
            <a:ext cx="2832069" cy="2930453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/>
          </p:cNvPicPr>
          <p:nvPr/>
        </p:nvPicPr>
        <p:blipFill>
          <a:blip r:embed="rId4"/>
          <a:srcRect r="-3" b="26790"/>
          <a:stretch>
            <a:fillRect/>
          </a:stretch>
        </p:blipFill>
        <p:spPr bwMode="white">
          <a:xfrm>
            <a:off x="6180993" y="2949959"/>
            <a:ext cx="2832069" cy="2930453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rcRect r="-3" b="26790"/>
          <a:stretch>
            <a:fillRect/>
          </a:stretch>
        </p:blipFill>
        <p:spPr bwMode="white">
          <a:xfrm>
            <a:off x="9161797" y="2949959"/>
            <a:ext cx="2832069" cy="293045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ECB873D-A8C1-68A5-28C5-4F4E42DE7926}"/>
                  </a:ext>
                </a:extLst>
              </p14:cNvPr>
              <p14:cNvContentPartPr/>
              <p14:nvPr/>
            </p14:nvContentPartPr>
            <p14:xfrm>
              <a:off x="1076850" y="4128850"/>
              <a:ext cx="104400" cy="1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ECB873D-A8C1-68A5-28C5-4F4E42DE792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0850" y="4092850"/>
                <a:ext cx="17604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F719495-FB20-3B81-399A-7261F1B70486}"/>
                  </a:ext>
                </a:extLst>
              </p14:cNvPr>
              <p14:cNvContentPartPr/>
              <p14:nvPr/>
            </p14:nvContentPartPr>
            <p14:xfrm>
              <a:off x="2367090" y="4134610"/>
              <a:ext cx="16776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F719495-FB20-3B81-399A-7261F1B7048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31450" y="4098970"/>
                <a:ext cx="239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58B8D55D-9C02-2BBF-5ACF-4EB3BCB05D9D}"/>
                  </a:ext>
                </a:extLst>
              </p14:cNvPr>
              <p14:cNvContentPartPr/>
              <p14:nvPr/>
            </p14:nvContentPartPr>
            <p14:xfrm>
              <a:off x="2143890" y="4246570"/>
              <a:ext cx="320400" cy="28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58B8D55D-9C02-2BBF-5ACF-4EB3BCB05D9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08250" y="4210570"/>
                <a:ext cx="392040" cy="74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A35C101-42D1-AD8B-E366-94624DD22B1E}"/>
                  </a:ext>
                </a:extLst>
              </p14:cNvPr>
              <p14:cNvContentPartPr/>
              <p14:nvPr/>
            </p14:nvContentPartPr>
            <p14:xfrm>
              <a:off x="4062340" y="3674275"/>
              <a:ext cx="3420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A35C101-42D1-AD8B-E366-94624DD22B1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26700" y="3638635"/>
                <a:ext cx="105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53A856C-3289-7727-BC51-65365908FB81}"/>
                  </a:ext>
                </a:extLst>
              </p14:cNvPr>
              <p14:cNvContentPartPr/>
              <p14:nvPr/>
            </p14:nvContentPartPr>
            <p14:xfrm>
              <a:off x="5195260" y="3672835"/>
              <a:ext cx="4500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53A856C-3289-7727-BC51-65365908FB8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59260" y="3637195"/>
                <a:ext cx="116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34F851C-DD46-A72E-0933-7A3C454B3BB6}"/>
                  </a:ext>
                </a:extLst>
              </p14:cNvPr>
              <p14:cNvContentPartPr/>
              <p14:nvPr/>
            </p14:nvContentPartPr>
            <p14:xfrm>
              <a:off x="5072140" y="3780475"/>
              <a:ext cx="292320" cy="7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34F851C-DD46-A72E-0933-7A3C454B3BB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36140" y="3744475"/>
                <a:ext cx="3639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C952228-801B-B25D-B8AB-F1924BA3DB71}"/>
                  </a:ext>
                </a:extLst>
              </p14:cNvPr>
              <p14:cNvContentPartPr/>
              <p14:nvPr/>
            </p14:nvContentPartPr>
            <p14:xfrm>
              <a:off x="7004735" y="4133170"/>
              <a:ext cx="84960" cy="1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C952228-801B-B25D-B8AB-F1924BA3DB7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968735" y="4097170"/>
                <a:ext cx="1566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1BD52FF9-C1AC-3A5D-27DB-BF8C08F31C5A}"/>
                  </a:ext>
                </a:extLst>
              </p14:cNvPr>
              <p14:cNvContentPartPr/>
              <p14:nvPr/>
            </p14:nvContentPartPr>
            <p14:xfrm>
              <a:off x="8251415" y="4127410"/>
              <a:ext cx="96120" cy="108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1BD52FF9-C1AC-3A5D-27DB-BF8C08F31C5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15775" y="4091770"/>
                <a:ext cx="1677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FD392AF-5140-4943-DFB3-B582FCFCD4BE}"/>
                  </a:ext>
                </a:extLst>
              </p14:cNvPr>
              <p14:cNvContentPartPr/>
              <p14:nvPr/>
            </p14:nvContentPartPr>
            <p14:xfrm>
              <a:off x="8112095" y="4250170"/>
              <a:ext cx="380520" cy="108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FD392AF-5140-4943-DFB3-B582FCFCD4B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76095" y="4214170"/>
                <a:ext cx="4521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90BB8DE-E8C7-9177-2685-341E33DC0D96}"/>
                  </a:ext>
                </a:extLst>
              </p14:cNvPr>
              <p14:cNvContentPartPr/>
              <p14:nvPr/>
            </p14:nvContentPartPr>
            <p14:xfrm>
              <a:off x="11308685" y="4125970"/>
              <a:ext cx="111240" cy="13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90BB8DE-E8C7-9177-2685-341E33DC0D96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73045" y="4090330"/>
                <a:ext cx="18288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C436680-248C-5870-A123-C5BE2F9BEEEE}"/>
                  </a:ext>
                </a:extLst>
              </p14:cNvPr>
              <p14:cNvContentPartPr/>
              <p14:nvPr/>
            </p14:nvContentPartPr>
            <p14:xfrm>
              <a:off x="11091965" y="4255210"/>
              <a:ext cx="358560" cy="169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C436680-248C-5870-A123-C5BE2F9BEEE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56325" y="4219570"/>
                <a:ext cx="430200" cy="8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D40FBE35-1DBE-9177-EBDB-DA2800112604}"/>
                  </a:ext>
                </a:extLst>
              </p14:cNvPr>
              <p14:cNvContentPartPr/>
              <p14:nvPr/>
            </p14:nvContentPartPr>
            <p14:xfrm>
              <a:off x="10026365" y="4125970"/>
              <a:ext cx="8568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D40FBE35-1DBE-9177-EBDB-DA280011260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90725" y="4089970"/>
                <a:ext cx="15732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56369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BF7B3D-2066-0003-C42D-DC5287592F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 TJERA SHENJA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r="-5" b="6628"/>
          <a:stretch>
            <a:fillRect/>
          </a:stretch>
        </p:blipFill>
        <p:spPr bwMode="white">
          <a:xfrm>
            <a:off x="182787" y="2558694"/>
            <a:ext cx="2827865" cy="3731891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r="-5" b="6628"/>
          <a:stretch>
            <a:fillRect/>
          </a:stretch>
        </p:blipFill>
        <p:spPr bwMode="white">
          <a:xfrm>
            <a:off x="3180760" y="2558694"/>
            <a:ext cx="2827865" cy="3731891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 r="-5" b="6628"/>
          <a:stretch>
            <a:fillRect/>
          </a:stretch>
        </p:blipFill>
        <p:spPr bwMode="white">
          <a:xfrm>
            <a:off x="6178733" y="2558694"/>
            <a:ext cx="2827865" cy="3731891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rcRect r="-5" b="6628"/>
          <a:stretch>
            <a:fillRect/>
          </a:stretch>
        </p:blipFill>
        <p:spPr bwMode="white">
          <a:xfrm>
            <a:off x="9176706" y="2558694"/>
            <a:ext cx="2827865" cy="373189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DE5AD8-EE1C-08EB-F96B-0F9C7E5DF608}"/>
                  </a:ext>
                </a:extLst>
              </p14:cNvPr>
              <p14:cNvContentPartPr/>
              <p14:nvPr/>
            </p14:nvContentPartPr>
            <p14:xfrm>
              <a:off x="10024565" y="3741190"/>
              <a:ext cx="1299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DE5AD8-EE1C-08EB-F96B-0F9C7E5DF60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988925" y="3705190"/>
                <a:ext cx="201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4578359-BCD3-95D2-DF25-64A7216CFE9F}"/>
                  </a:ext>
                </a:extLst>
              </p14:cNvPr>
              <p14:cNvContentPartPr/>
              <p14:nvPr/>
            </p14:nvContentPartPr>
            <p14:xfrm>
              <a:off x="11277365" y="3733270"/>
              <a:ext cx="173160" cy="21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4578359-BCD3-95D2-DF25-64A7216CFE9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241365" y="3697270"/>
                <a:ext cx="24480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96017BFE-FAB5-EA1A-C55A-D683E9C3A8E1}"/>
                  </a:ext>
                </a:extLst>
              </p14:cNvPr>
              <p14:cNvContentPartPr/>
              <p14:nvPr/>
            </p14:nvContentPartPr>
            <p14:xfrm>
              <a:off x="11112125" y="3850630"/>
              <a:ext cx="327240" cy="36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96017BFE-FAB5-EA1A-C55A-D683E9C3A8E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076125" y="3814990"/>
                <a:ext cx="398880" cy="7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3B99BE88-8A2A-A35E-538F-979DC6D41C77}"/>
                  </a:ext>
                </a:extLst>
              </p14:cNvPr>
              <p14:cNvContentPartPr/>
              <p14:nvPr/>
            </p14:nvContentPartPr>
            <p14:xfrm>
              <a:off x="6990390" y="3741485"/>
              <a:ext cx="1573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3B99BE88-8A2A-A35E-538F-979DC6D41C7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954750" y="3705485"/>
                <a:ext cx="228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8B734DFB-0196-7528-FE99-84F9073456A4}"/>
                  </a:ext>
                </a:extLst>
              </p14:cNvPr>
              <p14:cNvContentPartPr/>
              <p14:nvPr/>
            </p14:nvContentPartPr>
            <p14:xfrm>
              <a:off x="8265510" y="3733565"/>
              <a:ext cx="158400" cy="10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8B734DFB-0196-7528-FE99-84F9073456A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29870" y="3697925"/>
                <a:ext cx="2300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69838E6-13EA-A457-F145-4C816B794C8D}"/>
                  </a:ext>
                </a:extLst>
              </p14:cNvPr>
              <p14:cNvContentPartPr/>
              <p14:nvPr/>
            </p14:nvContentPartPr>
            <p14:xfrm>
              <a:off x="8116470" y="3850205"/>
              <a:ext cx="200160" cy="14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69838E6-13EA-A457-F145-4C816B794C8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80830" y="3814205"/>
                <a:ext cx="27180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5B9E495-A317-2486-A56B-2F6EB6DE48AC}"/>
                  </a:ext>
                </a:extLst>
              </p14:cNvPr>
              <p14:cNvContentPartPr/>
              <p14:nvPr/>
            </p14:nvContentPartPr>
            <p14:xfrm>
              <a:off x="4003175" y="3736445"/>
              <a:ext cx="131040" cy="25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5B9E495-A317-2486-A56B-2F6EB6DE48A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67175" y="3700805"/>
                <a:ext cx="20268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495CBA9E-4641-C73A-2A23-80080B6364AE}"/>
                  </a:ext>
                </a:extLst>
              </p14:cNvPr>
              <p14:cNvContentPartPr/>
              <p14:nvPr/>
            </p14:nvContentPartPr>
            <p14:xfrm>
              <a:off x="5269295" y="3735365"/>
              <a:ext cx="15264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495CBA9E-4641-C73A-2A23-80080B6364A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233295" y="3699365"/>
                <a:ext cx="2242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038FF4A-7A9F-EB44-A2DA-47251F56519B}"/>
                  </a:ext>
                </a:extLst>
              </p14:cNvPr>
              <p14:cNvContentPartPr/>
              <p14:nvPr/>
            </p14:nvContentPartPr>
            <p14:xfrm>
              <a:off x="5105495" y="3856325"/>
              <a:ext cx="445680" cy="111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038FF4A-7A9F-EB44-A2DA-47251F56519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069495" y="3820325"/>
                <a:ext cx="5173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22B47796-E20D-2000-6DC6-55AFC5EB8742}"/>
                  </a:ext>
                </a:extLst>
              </p14:cNvPr>
              <p14:cNvContentPartPr/>
              <p14:nvPr/>
            </p14:nvContentPartPr>
            <p14:xfrm>
              <a:off x="1002690" y="3738965"/>
              <a:ext cx="5868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22B47796-E20D-2000-6DC6-55AFC5EB8742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66690" y="3703325"/>
                <a:ext cx="130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B611644-8CF9-408E-3C2F-7941F57F44B1}"/>
                  </a:ext>
                </a:extLst>
              </p14:cNvPr>
              <p14:cNvContentPartPr/>
              <p14:nvPr/>
            </p14:nvContentPartPr>
            <p14:xfrm>
              <a:off x="2257650" y="3725285"/>
              <a:ext cx="192600" cy="324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B611644-8CF9-408E-3C2F-7941F57F44B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221650" y="3689645"/>
                <a:ext cx="26424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B3210FC-E737-116A-1E48-159D0F022B34}"/>
                  </a:ext>
                </a:extLst>
              </p14:cNvPr>
              <p14:cNvContentPartPr/>
              <p14:nvPr/>
            </p14:nvContentPartPr>
            <p14:xfrm>
              <a:off x="2103570" y="3851285"/>
              <a:ext cx="574560" cy="252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B3210FC-E737-116A-1E48-159D0F022B3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67930" y="3815645"/>
                <a:ext cx="646200" cy="74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634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33AC508-8994-CCD5-3226-A8DE0CE04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 I ESHTE DOREZUAR VOTUESIT</a:t>
            </a:r>
          </a:p>
        </p:txBody>
      </p:sp>
      <p:pic>
        <p:nvPicPr>
          <p:cNvPr id="6" name="Picture 2"/>
          <p:cNvPicPr>
            <a:picLocks noChangeAspect="1"/>
          </p:cNvPicPr>
          <p:nvPr/>
        </p:nvPicPr>
        <p:blipFill>
          <a:blip r:embed="rId2"/>
          <a:srcRect r="-2" b="52571"/>
          <a:stretch>
            <a:fillRect/>
          </a:stretch>
        </p:blipFill>
        <p:spPr bwMode="white"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3"/>
          <a:srcRect r="-2" b="52571"/>
          <a:stretch>
            <a:fillRect/>
          </a:stretch>
        </p:blipFill>
        <p:spPr bwMode="white">
          <a:xfrm>
            <a:off x="6189934" y="2410448"/>
            <a:ext cx="5803323" cy="3890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CBD384C-B675-4C43-FD0B-9F8EA9B428DE}"/>
                  </a:ext>
                </a:extLst>
              </p14:cNvPr>
              <p14:cNvContentPartPr/>
              <p14:nvPr/>
            </p14:nvContentPartPr>
            <p14:xfrm>
              <a:off x="10632881" y="4824615"/>
              <a:ext cx="23112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CBD384C-B675-4C43-FD0B-9F8EA9B428D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597241" y="4788975"/>
                <a:ext cx="302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15BC96-BDAE-28E6-2960-96AC2DF19F80}"/>
                  </a:ext>
                </a:extLst>
              </p14:cNvPr>
              <p14:cNvContentPartPr/>
              <p14:nvPr/>
            </p14:nvContentPartPr>
            <p14:xfrm>
              <a:off x="10132841" y="4994535"/>
              <a:ext cx="916560" cy="165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15BC96-BDAE-28E6-2960-96AC2DF19F8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96841" y="4958535"/>
                <a:ext cx="98820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4CEEA227-7A6F-9287-0BAA-D32944D7CAB1}"/>
                  </a:ext>
                </a:extLst>
              </p14:cNvPr>
              <p14:cNvContentPartPr/>
              <p14:nvPr/>
            </p14:nvContentPartPr>
            <p14:xfrm>
              <a:off x="10124921" y="5121975"/>
              <a:ext cx="264600" cy="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4CEEA227-7A6F-9287-0BAA-D32944D7CAB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88921" y="5086335"/>
                <a:ext cx="336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779DAA76-22E3-3F0F-CC45-618C05001473}"/>
                  </a:ext>
                </a:extLst>
              </p14:cNvPr>
              <p14:cNvContentPartPr/>
              <p14:nvPr/>
            </p14:nvContentPartPr>
            <p14:xfrm>
              <a:off x="4469295" y="4831815"/>
              <a:ext cx="335880" cy="39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779DAA76-22E3-3F0F-CC45-618C0500147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33295" y="4795815"/>
                <a:ext cx="40752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55C446B-0DD1-1EE2-7529-830262F49632}"/>
                  </a:ext>
                </a:extLst>
              </p14:cNvPr>
              <p14:cNvContentPartPr/>
              <p14:nvPr/>
            </p14:nvContentPartPr>
            <p14:xfrm>
              <a:off x="4137015" y="5016855"/>
              <a:ext cx="927360" cy="10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55C446B-0DD1-1EE2-7529-830262F4963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01015" y="4980855"/>
                <a:ext cx="99900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7159AC0-B18A-EDBF-9A41-D363A8995AA5}"/>
                  </a:ext>
                </a:extLst>
              </p14:cNvPr>
              <p14:cNvContentPartPr/>
              <p14:nvPr/>
            </p14:nvContentPartPr>
            <p14:xfrm>
              <a:off x="2987968" y="4148482"/>
              <a:ext cx="1368360" cy="742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7159AC0-B18A-EDBF-9A41-D363A8995AA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70328" y="4130842"/>
                <a:ext cx="1404000" cy="77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E105566-EEBA-BD05-7D96-79AF6476E6D3}"/>
                  </a:ext>
                </a:extLst>
              </p14:cNvPr>
              <p14:cNvContentPartPr/>
              <p14:nvPr/>
            </p14:nvContentPartPr>
            <p14:xfrm>
              <a:off x="8937688" y="4199602"/>
              <a:ext cx="1378440" cy="7426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E105566-EEBA-BD05-7D96-79AF6476E6D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920048" y="4181962"/>
                <a:ext cx="1414080" cy="778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23601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DA7B43-CBE8-CD56-EA3D-457AC741A97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dirty="0"/>
              <a:t>TE TJERA SHENJA</a:t>
            </a:r>
          </a:p>
        </p:txBody>
      </p:sp>
      <p:sp>
        <p:nvSpPr>
          <p:cNvPr id="31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337384" y="2610545"/>
            <a:ext cx="2553566" cy="3609281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white">
          <a:xfrm>
            <a:off x="6320245" y="2610546"/>
            <a:ext cx="2553565" cy="3609279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white">
          <a:xfrm>
            <a:off x="9301049" y="2610546"/>
            <a:ext cx="2553565" cy="3609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30E237A-CDA8-329F-2C20-C77FC1A58589}"/>
                  </a:ext>
                </a:extLst>
              </p14:cNvPr>
              <p14:cNvContentPartPr/>
              <p14:nvPr/>
            </p14:nvContentPartPr>
            <p14:xfrm>
              <a:off x="1120050" y="3672005"/>
              <a:ext cx="846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30E237A-CDA8-329F-2C20-C77FC1A585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84410" y="3636005"/>
                <a:ext cx="1562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68A9B20-FDCB-FF60-B417-BC7970241B82}"/>
                  </a:ext>
                </a:extLst>
              </p14:cNvPr>
              <p14:cNvContentPartPr/>
              <p14:nvPr/>
            </p14:nvContentPartPr>
            <p14:xfrm>
              <a:off x="2213370" y="3671285"/>
              <a:ext cx="134280" cy="1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68A9B20-FDCB-FF60-B417-BC7970241B8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77730" y="3635285"/>
                <a:ext cx="20592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CC4AC2B-2A7A-EDE6-37DE-F4713E7CBAEC}"/>
                  </a:ext>
                </a:extLst>
              </p14:cNvPr>
              <p14:cNvContentPartPr/>
              <p14:nvPr/>
            </p14:nvContentPartPr>
            <p14:xfrm>
              <a:off x="2081610" y="3776765"/>
              <a:ext cx="320400" cy="129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CC4AC2B-2A7A-EDE6-37DE-F4713E7CBAE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45970" y="3740765"/>
                <a:ext cx="392040" cy="8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D94B6F1-B607-C298-1B88-EB40E9282F1C}"/>
                  </a:ext>
                </a:extLst>
              </p14:cNvPr>
              <p14:cNvContentPartPr/>
              <p14:nvPr/>
            </p14:nvContentPartPr>
            <p14:xfrm>
              <a:off x="4087515" y="3673445"/>
              <a:ext cx="2700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D94B6F1-B607-C298-1B88-EB40E9282F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51875" y="3637805"/>
                <a:ext cx="98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70BBA52-9467-4C72-8AEA-B4A5909F0BE2}"/>
                  </a:ext>
                </a:extLst>
              </p14:cNvPr>
              <p14:cNvContentPartPr/>
              <p14:nvPr/>
            </p14:nvContentPartPr>
            <p14:xfrm>
              <a:off x="5229795" y="3671645"/>
              <a:ext cx="1137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70BBA52-9467-4C72-8AEA-B4A5909F0BE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193795" y="3635645"/>
                <a:ext cx="1854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45FDF0A-A816-76F6-70CC-ACE2296ABA29}"/>
                  </a:ext>
                </a:extLst>
              </p14:cNvPr>
              <p14:cNvContentPartPr/>
              <p14:nvPr/>
            </p14:nvContentPartPr>
            <p14:xfrm>
              <a:off x="5057355" y="3757325"/>
              <a:ext cx="433440" cy="266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45FDF0A-A816-76F6-70CC-ACE2296ABA29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21355" y="3721685"/>
                <a:ext cx="50508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AFF9DE6-F561-BDD1-3C1F-41ABBC266BE7}"/>
                  </a:ext>
                </a:extLst>
              </p14:cNvPr>
              <p14:cNvContentPartPr/>
              <p14:nvPr/>
            </p14:nvContentPartPr>
            <p14:xfrm>
              <a:off x="7059990" y="3670205"/>
              <a:ext cx="5400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AFF9DE6-F561-BDD1-3C1F-41ABBC266BE7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023990" y="3634205"/>
                <a:ext cx="1256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2F21E3E9-7F44-937E-F12B-97D0296219C0}"/>
                  </a:ext>
                </a:extLst>
              </p14:cNvPr>
              <p14:cNvContentPartPr/>
              <p14:nvPr/>
            </p14:nvContentPartPr>
            <p14:xfrm>
              <a:off x="8168790" y="3670565"/>
              <a:ext cx="18468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2F21E3E9-7F44-937E-F12B-97D0296219C0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132790" y="3634565"/>
                <a:ext cx="256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E5ADEED-A245-FBAC-D5C8-0570252D386E}"/>
                  </a:ext>
                </a:extLst>
              </p14:cNvPr>
              <p14:cNvContentPartPr/>
              <p14:nvPr/>
            </p14:nvContentPartPr>
            <p14:xfrm>
              <a:off x="8061150" y="3778205"/>
              <a:ext cx="275040" cy="14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E5ADEED-A245-FBAC-D5C8-0570252D386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025510" y="3742565"/>
                <a:ext cx="3466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C69D85BD-04FA-E418-CF01-9BD9B340BF6C}"/>
                  </a:ext>
                </a:extLst>
              </p14:cNvPr>
              <p14:cNvContentPartPr/>
              <p14:nvPr/>
            </p14:nvContentPartPr>
            <p14:xfrm>
              <a:off x="10068470" y="3675605"/>
              <a:ext cx="12780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C69D85BD-04FA-E418-CF01-9BD9B340BF6C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032470" y="3639965"/>
                <a:ext cx="19944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4741CADA-10EA-1E7F-A35F-BDE9C7172DAA}"/>
                  </a:ext>
                </a:extLst>
              </p14:cNvPr>
              <p14:cNvContentPartPr/>
              <p14:nvPr/>
            </p14:nvContentPartPr>
            <p14:xfrm>
              <a:off x="11228390" y="3670925"/>
              <a:ext cx="217440" cy="18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4741CADA-10EA-1E7F-A35F-BDE9C7172DAA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192750" y="3635285"/>
                <a:ext cx="28908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498E41A-0C70-5132-C9CF-D79BECEF7CE5}"/>
                  </a:ext>
                </a:extLst>
              </p14:cNvPr>
              <p14:cNvContentPartPr/>
              <p14:nvPr/>
            </p14:nvContentPartPr>
            <p14:xfrm>
              <a:off x="11049110" y="3756245"/>
              <a:ext cx="428400" cy="2448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498E41A-0C70-5132-C9CF-D79BECEF7CE5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013110" y="3720245"/>
                <a:ext cx="500040" cy="96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7778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3C93ED-8302-3F39-1179-899A8F1F66F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/>
              <a:t>TE TJERA SHENJA</a:t>
            </a:r>
          </a:p>
        </p:txBody>
      </p:sp>
      <p:sp>
        <p:nvSpPr>
          <p:cNvPr id="34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white">
          <a:xfrm>
            <a:off x="337384" y="2610545"/>
            <a:ext cx="2553566" cy="3609281"/>
          </a:xfrm>
          <a:prstGeom prst="rect">
            <a:avLst/>
          </a:prstGeom>
        </p:spPr>
      </p:pic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white">
          <a:xfrm>
            <a:off x="6320245" y="2610546"/>
            <a:ext cx="2553565" cy="360927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white">
          <a:xfrm>
            <a:off x="9301049" y="2610546"/>
            <a:ext cx="2553565" cy="3609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D191139-4E3D-EF2D-75E2-72FBCC3B6042}"/>
                  </a:ext>
                </a:extLst>
              </p14:cNvPr>
              <p14:cNvContentPartPr/>
              <p14:nvPr/>
            </p14:nvContentPartPr>
            <p14:xfrm>
              <a:off x="11276270" y="3680645"/>
              <a:ext cx="9684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D191139-4E3D-EF2D-75E2-72FBCC3B60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240630" y="3645005"/>
                <a:ext cx="168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6077114-2DBA-73A5-926D-F854379CFB4E}"/>
                  </a:ext>
                </a:extLst>
              </p14:cNvPr>
              <p14:cNvContentPartPr/>
              <p14:nvPr/>
            </p14:nvContentPartPr>
            <p14:xfrm>
              <a:off x="11055590" y="3756605"/>
              <a:ext cx="302760" cy="27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6077114-2DBA-73A5-926D-F854379CFB4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1019590" y="3720965"/>
                <a:ext cx="37440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13BEA350-4C9E-1BA5-860D-7E9C8303E70B}"/>
                  </a:ext>
                </a:extLst>
              </p14:cNvPr>
              <p14:cNvContentPartPr/>
              <p14:nvPr/>
            </p14:nvContentPartPr>
            <p14:xfrm>
              <a:off x="10103750" y="3673805"/>
              <a:ext cx="1029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13BEA350-4C9E-1BA5-860D-7E9C8303E70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0068110" y="3637805"/>
                <a:ext cx="1746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B4CC36F-18ED-A2DB-D75B-B8C968F14039}"/>
                  </a:ext>
                </a:extLst>
              </p14:cNvPr>
              <p14:cNvContentPartPr/>
              <p14:nvPr/>
            </p14:nvContentPartPr>
            <p14:xfrm>
              <a:off x="7067760" y="3676325"/>
              <a:ext cx="8784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B4CC36F-18ED-A2DB-D75B-B8C968F1403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032120" y="3640325"/>
                <a:ext cx="15948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60DA4B13-FD9E-B585-ABD2-E93179BCD410}"/>
                  </a:ext>
                </a:extLst>
              </p14:cNvPr>
              <p14:cNvContentPartPr/>
              <p14:nvPr/>
            </p14:nvContentPartPr>
            <p14:xfrm>
              <a:off x="8277720" y="3669485"/>
              <a:ext cx="1695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60DA4B13-FD9E-B585-ABD2-E93179BCD41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41720" y="3633845"/>
                <a:ext cx="241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F9932B6-A069-CBF9-BDFF-E792D07B05E5}"/>
                  </a:ext>
                </a:extLst>
              </p14:cNvPr>
              <p14:cNvContentPartPr/>
              <p14:nvPr/>
            </p14:nvContentPartPr>
            <p14:xfrm>
              <a:off x="8075760" y="3757325"/>
              <a:ext cx="289800" cy="72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F9932B6-A069-CBF9-BDFF-E792D07B05E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040120" y="3721325"/>
                <a:ext cx="36144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A2A5F81-504E-67C0-77F4-E5A53464627A}"/>
                  </a:ext>
                </a:extLst>
              </p14:cNvPr>
              <p14:cNvContentPartPr/>
              <p14:nvPr/>
            </p14:nvContentPartPr>
            <p14:xfrm>
              <a:off x="5239245" y="3676685"/>
              <a:ext cx="74880" cy="1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A2A5F81-504E-67C0-77F4-E5A53464627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03245" y="3640685"/>
                <a:ext cx="14652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245B663-956A-52FD-8198-C8C551CD9FBC}"/>
                  </a:ext>
                </a:extLst>
              </p14:cNvPr>
              <p14:cNvContentPartPr/>
              <p14:nvPr/>
            </p14:nvContentPartPr>
            <p14:xfrm>
              <a:off x="5076165" y="3780725"/>
              <a:ext cx="273240" cy="68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245B663-956A-52FD-8198-C8C551CD9FBC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40165" y="3744725"/>
                <a:ext cx="34488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B09D075-4B54-C09D-3D95-4FAA05BE641B}"/>
                  </a:ext>
                </a:extLst>
              </p14:cNvPr>
              <p14:cNvContentPartPr/>
              <p14:nvPr/>
            </p14:nvContentPartPr>
            <p14:xfrm>
              <a:off x="4081650" y="3673085"/>
              <a:ext cx="828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B09D075-4B54-C09D-3D95-4FAA05BE641B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45650" y="3637445"/>
                <a:ext cx="1544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75CC2BB8-B599-B653-AB69-707889ED1D7F}"/>
                  </a:ext>
                </a:extLst>
              </p14:cNvPr>
              <p14:cNvContentPartPr/>
              <p14:nvPr/>
            </p14:nvContentPartPr>
            <p14:xfrm>
              <a:off x="1111365" y="3676685"/>
              <a:ext cx="16632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75CC2BB8-B599-B653-AB69-707889ED1D7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75365" y="3640685"/>
                <a:ext cx="2379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8D22B88E-F21D-BDEB-52E7-3E07B5A0A05F}"/>
                  </a:ext>
                </a:extLst>
              </p14:cNvPr>
              <p14:cNvContentPartPr/>
              <p14:nvPr/>
            </p14:nvContentPartPr>
            <p14:xfrm>
              <a:off x="2233125" y="3675605"/>
              <a:ext cx="16668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8D22B88E-F21D-BDEB-52E7-3E07B5A0A05F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197125" y="3639965"/>
                <a:ext cx="23832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AA21652-2E99-0CFE-661F-9C4CC2D752A4}"/>
                  </a:ext>
                </a:extLst>
              </p14:cNvPr>
              <p14:cNvContentPartPr/>
              <p14:nvPr/>
            </p14:nvContentPartPr>
            <p14:xfrm>
              <a:off x="2091285" y="3763085"/>
              <a:ext cx="399600" cy="1980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AA21652-2E99-0CFE-661F-9C4CC2D752A4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055645" y="3727445"/>
                <a:ext cx="471240" cy="91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0136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91F55C5D-1648-4BE3-932D-8CADBF3F6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A72BE30-3BC5-BDEE-482B-40E35481AF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40080" y="667512"/>
            <a:ext cx="10908792" cy="1069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/>
              <a:t>TE TJERA SHENJA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A38E1331-B5A6-44BE-BF4E-EE6C2FD2A2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1776977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744583 w 4572000"/>
              <a:gd name="connsiteY1" fmla="*/ 0 h 18288"/>
              <a:gd name="connsiteX2" fmla="*/ 1352006 w 4572000"/>
              <a:gd name="connsiteY2" fmla="*/ 0 h 18288"/>
              <a:gd name="connsiteX3" fmla="*/ 2050869 w 4572000"/>
              <a:gd name="connsiteY3" fmla="*/ 0 h 18288"/>
              <a:gd name="connsiteX4" fmla="*/ 2612571 w 4572000"/>
              <a:gd name="connsiteY4" fmla="*/ 0 h 18288"/>
              <a:gd name="connsiteX5" fmla="*/ 3357154 w 4572000"/>
              <a:gd name="connsiteY5" fmla="*/ 0 h 18288"/>
              <a:gd name="connsiteX6" fmla="*/ 401029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265714 w 4572000"/>
              <a:gd name="connsiteY10" fmla="*/ 18288 h 18288"/>
              <a:gd name="connsiteX11" fmla="*/ 2521131 w 4572000"/>
              <a:gd name="connsiteY11" fmla="*/ 18288 h 18288"/>
              <a:gd name="connsiteX12" fmla="*/ 1867989 w 4572000"/>
              <a:gd name="connsiteY12" fmla="*/ 18288 h 18288"/>
              <a:gd name="connsiteX13" fmla="*/ 1352006 w 4572000"/>
              <a:gd name="connsiteY13" fmla="*/ 18288 h 18288"/>
              <a:gd name="connsiteX14" fmla="*/ 83602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335213" y="-5275"/>
                  <a:pt x="446637" y="2749"/>
                  <a:pt x="744583" y="0"/>
                </a:cubicBezTo>
                <a:cubicBezTo>
                  <a:pt x="1042529" y="-2749"/>
                  <a:pt x="1223095" y="8165"/>
                  <a:pt x="1352006" y="0"/>
                </a:cubicBezTo>
                <a:cubicBezTo>
                  <a:pt x="1480917" y="-8165"/>
                  <a:pt x="1803308" y="16240"/>
                  <a:pt x="2050869" y="0"/>
                </a:cubicBezTo>
                <a:cubicBezTo>
                  <a:pt x="2298430" y="-16240"/>
                  <a:pt x="2464656" y="-22054"/>
                  <a:pt x="2612571" y="0"/>
                </a:cubicBezTo>
                <a:cubicBezTo>
                  <a:pt x="2760486" y="22054"/>
                  <a:pt x="3034874" y="11895"/>
                  <a:pt x="3357154" y="0"/>
                </a:cubicBezTo>
                <a:cubicBezTo>
                  <a:pt x="3679434" y="-11895"/>
                  <a:pt x="3778145" y="-10841"/>
                  <a:pt x="4010297" y="0"/>
                </a:cubicBezTo>
                <a:cubicBezTo>
                  <a:pt x="4242449" y="10841"/>
                  <a:pt x="4385860" y="17261"/>
                  <a:pt x="4572000" y="0"/>
                </a:cubicBezTo>
                <a:cubicBezTo>
                  <a:pt x="4571443" y="8172"/>
                  <a:pt x="4571244" y="10948"/>
                  <a:pt x="4572000" y="18288"/>
                </a:cubicBezTo>
                <a:cubicBezTo>
                  <a:pt x="4352099" y="1269"/>
                  <a:pt x="4065933" y="40755"/>
                  <a:pt x="3873137" y="18288"/>
                </a:cubicBezTo>
                <a:cubicBezTo>
                  <a:pt x="3680341" y="-4179"/>
                  <a:pt x="3486903" y="33471"/>
                  <a:pt x="3265714" y="18288"/>
                </a:cubicBezTo>
                <a:cubicBezTo>
                  <a:pt x="3044525" y="3105"/>
                  <a:pt x="2683548" y="-1073"/>
                  <a:pt x="2521131" y="18288"/>
                </a:cubicBezTo>
                <a:cubicBezTo>
                  <a:pt x="2358714" y="37649"/>
                  <a:pt x="2132855" y="34593"/>
                  <a:pt x="1867989" y="18288"/>
                </a:cubicBezTo>
                <a:cubicBezTo>
                  <a:pt x="1603123" y="1983"/>
                  <a:pt x="1605373" y="2886"/>
                  <a:pt x="1352006" y="18288"/>
                </a:cubicBezTo>
                <a:cubicBezTo>
                  <a:pt x="1098639" y="33690"/>
                  <a:pt x="962100" y="16241"/>
                  <a:pt x="836023" y="18288"/>
                </a:cubicBezTo>
                <a:cubicBezTo>
                  <a:pt x="709946" y="20335"/>
                  <a:pt x="193668" y="-307"/>
                  <a:pt x="0" y="18288"/>
                </a:cubicBezTo>
                <a:cubicBezTo>
                  <a:pt x="-277" y="11188"/>
                  <a:pt x="-244" y="5848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58188" y="7508"/>
                  <a:pt x="361578" y="-27091"/>
                  <a:pt x="561703" y="0"/>
                </a:cubicBezTo>
                <a:cubicBezTo>
                  <a:pt x="761828" y="27091"/>
                  <a:pt x="1133811" y="14547"/>
                  <a:pt x="1306286" y="0"/>
                </a:cubicBezTo>
                <a:cubicBezTo>
                  <a:pt x="1478761" y="-14547"/>
                  <a:pt x="1809594" y="13320"/>
                  <a:pt x="2050869" y="0"/>
                </a:cubicBezTo>
                <a:cubicBezTo>
                  <a:pt x="2292144" y="-13320"/>
                  <a:pt x="2409269" y="-14334"/>
                  <a:pt x="2612571" y="0"/>
                </a:cubicBezTo>
                <a:cubicBezTo>
                  <a:pt x="2815873" y="14334"/>
                  <a:pt x="3025009" y="33536"/>
                  <a:pt x="3311434" y="0"/>
                </a:cubicBezTo>
                <a:cubicBezTo>
                  <a:pt x="3597859" y="-33536"/>
                  <a:pt x="3695431" y="-13462"/>
                  <a:pt x="3827417" y="0"/>
                </a:cubicBezTo>
                <a:cubicBezTo>
                  <a:pt x="3959403" y="13462"/>
                  <a:pt x="4360180" y="899"/>
                  <a:pt x="4572000" y="0"/>
                </a:cubicBezTo>
                <a:cubicBezTo>
                  <a:pt x="4572481" y="8890"/>
                  <a:pt x="4572898" y="10033"/>
                  <a:pt x="4572000" y="18288"/>
                </a:cubicBezTo>
                <a:cubicBezTo>
                  <a:pt x="4356830" y="5817"/>
                  <a:pt x="4021942" y="41441"/>
                  <a:pt x="3873137" y="18288"/>
                </a:cubicBezTo>
                <a:cubicBezTo>
                  <a:pt x="3724332" y="-4865"/>
                  <a:pt x="3494019" y="36771"/>
                  <a:pt x="3174274" y="18288"/>
                </a:cubicBezTo>
                <a:cubicBezTo>
                  <a:pt x="2854529" y="-195"/>
                  <a:pt x="2861023" y="5963"/>
                  <a:pt x="2658291" y="18288"/>
                </a:cubicBezTo>
                <a:cubicBezTo>
                  <a:pt x="2455559" y="30613"/>
                  <a:pt x="2309968" y="11711"/>
                  <a:pt x="2050869" y="18288"/>
                </a:cubicBezTo>
                <a:cubicBezTo>
                  <a:pt x="1791770" y="24865"/>
                  <a:pt x="1671115" y="-4587"/>
                  <a:pt x="1306286" y="18288"/>
                </a:cubicBezTo>
                <a:cubicBezTo>
                  <a:pt x="941457" y="41163"/>
                  <a:pt x="838619" y="-9452"/>
                  <a:pt x="653143" y="18288"/>
                </a:cubicBezTo>
                <a:cubicBezTo>
                  <a:pt x="467667" y="46028"/>
                  <a:pt x="308702" y="9245"/>
                  <a:pt x="0" y="18288"/>
                </a:cubicBezTo>
                <a:cubicBezTo>
                  <a:pt x="-4" y="10872"/>
                  <a:pt x="388" y="6748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959150775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white">
          <a:xfrm>
            <a:off x="337384" y="2610545"/>
            <a:ext cx="2553566" cy="3609281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white">
          <a:xfrm>
            <a:off x="3318190" y="2610546"/>
            <a:ext cx="2553565" cy="360928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 bwMode="white">
          <a:xfrm>
            <a:off x="6320245" y="2610546"/>
            <a:ext cx="2553565" cy="3609279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white">
          <a:xfrm>
            <a:off x="9301049" y="2610546"/>
            <a:ext cx="2553565" cy="36092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BC0EF5D-2509-1715-36BD-12CFE56FAFE2}"/>
                  </a:ext>
                </a:extLst>
              </p14:cNvPr>
              <p14:cNvContentPartPr/>
              <p14:nvPr/>
            </p14:nvContentPartPr>
            <p14:xfrm>
              <a:off x="1084410" y="3676260"/>
              <a:ext cx="1242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BC0EF5D-2509-1715-36BD-12CFE56FAFE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48410" y="3640260"/>
                <a:ext cx="195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20675C9-BC03-7E1C-C561-6CF60459013B}"/>
                  </a:ext>
                </a:extLst>
              </p14:cNvPr>
              <p14:cNvContentPartPr/>
              <p14:nvPr/>
            </p14:nvContentPartPr>
            <p14:xfrm>
              <a:off x="2233530" y="3670860"/>
              <a:ext cx="77400" cy="36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20675C9-BC03-7E1C-C561-6CF60459013B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97530" y="3634860"/>
                <a:ext cx="1490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E05D0F4-6AEB-2DE2-CC7F-AD00F95880FD}"/>
                  </a:ext>
                </a:extLst>
              </p14:cNvPr>
              <p14:cNvContentPartPr/>
              <p14:nvPr/>
            </p14:nvContentPartPr>
            <p14:xfrm>
              <a:off x="2093850" y="3764820"/>
              <a:ext cx="582120" cy="468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E05D0F4-6AEB-2DE2-CC7F-AD00F95880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57850" y="3729180"/>
                <a:ext cx="65376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C26C388-F5A5-6525-8526-579A7D925884}"/>
                  </a:ext>
                </a:extLst>
              </p14:cNvPr>
              <p14:cNvContentPartPr/>
              <p14:nvPr/>
            </p14:nvContentPartPr>
            <p14:xfrm>
              <a:off x="4091740" y="3674820"/>
              <a:ext cx="13752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C26C388-F5A5-6525-8526-579A7D92588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55740" y="3638820"/>
                <a:ext cx="2091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C185525-5DDF-EA0F-3F05-BE3DC4A749A8}"/>
              </a:ext>
            </a:extLst>
          </p:cNvPr>
          <p:cNvGrpSpPr/>
          <p:nvPr/>
        </p:nvGrpSpPr>
        <p:grpSpPr>
          <a:xfrm>
            <a:off x="5070940" y="3682020"/>
            <a:ext cx="592560" cy="149760"/>
            <a:chOff x="5070940" y="3682020"/>
            <a:chExt cx="592560" cy="14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3CF7894-895B-DD38-F55B-F9258DECEB66}"/>
                    </a:ext>
                  </a:extLst>
                </p14:cNvPr>
                <p14:cNvContentPartPr/>
                <p14:nvPr/>
              </p14:nvContentPartPr>
              <p14:xfrm>
                <a:off x="5253820" y="3682020"/>
                <a:ext cx="9648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3CF7894-895B-DD38-F55B-F9258DECEB6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217820" y="3646380"/>
                  <a:ext cx="1681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10CE828-DFAA-58D5-F211-28B43511C721}"/>
                    </a:ext>
                  </a:extLst>
                </p14:cNvPr>
                <p14:cNvContentPartPr/>
                <p14:nvPr/>
              </p14:nvContentPartPr>
              <p14:xfrm>
                <a:off x="5070940" y="3762300"/>
                <a:ext cx="592560" cy="19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10CE828-DFAA-58D5-F211-28B43511C72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34940" y="3726660"/>
                  <a:ext cx="6642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30229AE-DE07-5BCC-2364-ECF087EE8EC9}"/>
                    </a:ext>
                  </a:extLst>
                </p14:cNvPr>
                <p14:cNvContentPartPr/>
                <p14:nvPr/>
              </p14:nvContentPartPr>
              <p14:xfrm>
                <a:off x="5082100" y="3824940"/>
                <a:ext cx="559800" cy="68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30229AE-DE07-5BCC-2364-ECF087EE8EC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46100" y="3789300"/>
                  <a:ext cx="631440" cy="7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A4044C8-517E-EDCA-BF72-71D077B8D6A6}"/>
                  </a:ext>
                </a:extLst>
              </p14:cNvPr>
              <p14:cNvContentPartPr/>
              <p14:nvPr/>
            </p14:nvContentPartPr>
            <p14:xfrm>
              <a:off x="7103140" y="3667260"/>
              <a:ext cx="615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A4044C8-517E-EDCA-BF72-71D077B8D6A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067140" y="3631620"/>
                <a:ext cx="1332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E138BB03-5143-850A-8524-025209E05D77}"/>
                  </a:ext>
                </a:extLst>
              </p14:cNvPr>
              <p14:cNvContentPartPr/>
              <p14:nvPr/>
            </p14:nvContentPartPr>
            <p14:xfrm>
              <a:off x="8259460" y="3670860"/>
              <a:ext cx="81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E138BB03-5143-850A-8524-025209E05D7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23820" y="3635220"/>
                <a:ext cx="153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050FCFD0-A726-0B62-45C4-8643CD4B78F8}"/>
                  </a:ext>
                </a:extLst>
              </p14:cNvPr>
              <p14:cNvContentPartPr/>
              <p14:nvPr/>
            </p14:nvContentPartPr>
            <p14:xfrm>
              <a:off x="8058940" y="3765180"/>
              <a:ext cx="363600" cy="180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050FCFD0-A726-0B62-45C4-8643CD4B78F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023300" y="3729540"/>
                <a:ext cx="4352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02E92E7-002A-4BB1-5232-AB97687305C8}"/>
                  </a:ext>
                </a:extLst>
              </p14:cNvPr>
              <p14:cNvContentPartPr/>
              <p14:nvPr/>
            </p14:nvContentPartPr>
            <p14:xfrm>
              <a:off x="10087535" y="3666900"/>
              <a:ext cx="80280" cy="54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02E92E7-002A-4BB1-5232-AB97687305C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051895" y="3631260"/>
                <a:ext cx="151920" cy="7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6B8112BC-B7F7-BBC7-1E2C-11BD5564869B}"/>
                  </a:ext>
                </a:extLst>
              </p14:cNvPr>
              <p14:cNvContentPartPr/>
              <p14:nvPr/>
            </p14:nvContentPartPr>
            <p14:xfrm>
              <a:off x="11256455" y="3681300"/>
              <a:ext cx="14112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6B8112BC-B7F7-BBC7-1E2C-11BD5564869B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220455" y="3645660"/>
                <a:ext cx="21276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D012D933-8D4A-F01D-5553-33C04BCBAF3B}"/>
                  </a:ext>
                </a:extLst>
              </p14:cNvPr>
              <p14:cNvContentPartPr/>
              <p14:nvPr/>
            </p14:nvContentPartPr>
            <p14:xfrm>
              <a:off x="11037935" y="3778860"/>
              <a:ext cx="25380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D012D933-8D4A-F01D-5553-33C04BCBAF3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1002295" y="3743220"/>
                <a:ext cx="32544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11856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37913-37F0-DB67-59F9-23E5B1F2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r="-2" b="52571"/>
          <a:stretch>
            <a:fillRect/>
          </a:stretch>
        </p:blipFill>
        <p:spPr bwMode="white"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5" name="Picture 2"/>
          <p:cNvPicPr>
            <a:picLocks noGrp="1" noChangeAspect="1"/>
          </p:cNvPicPr>
          <p:nvPr>
            <p:ph idx="1"/>
          </p:nvPr>
        </p:nvPicPr>
        <p:blipFill>
          <a:blip r:embed="rId3"/>
          <a:srcRect r="-2" b="52571"/>
          <a:stretch>
            <a:fillRect/>
          </a:stretch>
        </p:blipFill>
        <p:spPr bwMode="white">
          <a:xfrm>
            <a:off x="6189934" y="2410448"/>
            <a:ext cx="5803323" cy="389035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67544BEA-0E15-A1E2-CCBF-74581F783245}"/>
                  </a:ext>
                </a:extLst>
              </p14:cNvPr>
              <p14:cNvContentPartPr/>
              <p14:nvPr/>
            </p14:nvContentPartPr>
            <p14:xfrm>
              <a:off x="4562359" y="4822455"/>
              <a:ext cx="225720" cy="140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67544BEA-0E15-A1E2-CCBF-74581F78324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26719" y="4786815"/>
                <a:ext cx="29736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603B0E4B-AECC-C3D1-9CEC-4CACF2542ADC}"/>
                  </a:ext>
                </a:extLst>
              </p14:cNvPr>
              <p14:cNvContentPartPr/>
              <p14:nvPr/>
            </p14:nvContentPartPr>
            <p14:xfrm>
              <a:off x="4134679" y="4995975"/>
              <a:ext cx="953280" cy="428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603B0E4B-AECC-C3D1-9CEC-4CACF2542A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099039" y="4960335"/>
                <a:ext cx="1024920" cy="11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C63EE3A7-448D-6833-C114-EDA2B35F8C49}"/>
                  </a:ext>
                </a:extLst>
              </p14:cNvPr>
              <p14:cNvContentPartPr/>
              <p14:nvPr/>
            </p14:nvContentPartPr>
            <p14:xfrm>
              <a:off x="10488073" y="4814895"/>
              <a:ext cx="352440" cy="252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C63EE3A7-448D-6833-C114-EDA2B35F8C4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452073" y="4779255"/>
                <a:ext cx="42408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185A3975-59D7-022C-E1E0-325CEF6BF76A}"/>
                  </a:ext>
                </a:extLst>
              </p14:cNvPr>
              <p14:cNvContentPartPr/>
              <p14:nvPr/>
            </p14:nvContentPartPr>
            <p14:xfrm>
              <a:off x="10112593" y="5010375"/>
              <a:ext cx="1238760" cy="2124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185A3975-59D7-022C-E1E0-325CEF6BF76A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76593" y="4974375"/>
                <a:ext cx="1310400" cy="9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241C045C-3EB1-7CED-B96B-764440151CEC}"/>
                  </a:ext>
                </a:extLst>
              </p14:cNvPr>
              <p14:cNvContentPartPr/>
              <p14:nvPr/>
            </p14:nvContentPartPr>
            <p14:xfrm>
              <a:off x="10117633" y="5109735"/>
              <a:ext cx="267120" cy="108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241C045C-3EB1-7CED-B96B-764440151CE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0081633" y="5074095"/>
                <a:ext cx="338760" cy="8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8C4B66C7-8CB0-3CB7-99EB-2B691D902346}"/>
                  </a:ext>
                </a:extLst>
              </p14:cNvPr>
              <p14:cNvContentPartPr/>
              <p14:nvPr/>
            </p14:nvContentPartPr>
            <p14:xfrm>
              <a:off x="3060328" y="4223362"/>
              <a:ext cx="1255680" cy="62712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8C4B66C7-8CB0-3CB7-99EB-2B691D902346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42328" y="4205362"/>
                <a:ext cx="1291320" cy="66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9FF29E3-D750-5AF4-74C1-B310056AE84D}"/>
                  </a:ext>
                </a:extLst>
              </p14:cNvPr>
              <p14:cNvContentPartPr/>
              <p14:nvPr/>
            </p14:nvContentPartPr>
            <p14:xfrm>
              <a:off x="8938048" y="4129762"/>
              <a:ext cx="1377720" cy="7167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9FF29E3-D750-5AF4-74C1-B310056AE84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920048" y="4112122"/>
                <a:ext cx="1413360" cy="75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66704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BD43F0E-B0B4-7168-0697-BECD29620BC8}"/>
              </a:ext>
            </a:extLst>
          </p:cNvPr>
          <p:cNvSpPr txBox="1">
            <a:spLocks/>
          </p:cNvSpPr>
          <p:nvPr/>
        </p:nvSpPr>
        <p:spPr>
          <a:xfrm>
            <a:off x="1001684" y="170412"/>
            <a:ext cx="10178934" cy="13287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NUK I ESHTE DOREZUAR VOTUESIT</a:t>
            </a: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/>
          <a:srcRect r="-2" b="52571"/>
          <a:stretch>
            <a:fillRect/>
          </a:stretch>
        </p:blipFill>
        <p:spPr bwMode="white">
          <a:xfrm>
            <a:off x="198741" y="2410448"/>
            <a:ext cx="5803323" cy="389035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3"/>
          <a:srcRect r="-2" b="52571"/>
          <a:stretch>
            <a:fillRect/>
          </a:stretch>
        </p:blipFill>
        <p:spPr bwMode="white">
          <a:xfrm>
            <a:off x="6189934" y="2410448"/>
            <a:ext cx="5803323" cy="389035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A62E294-FD06-D554-4FB7-E84C314F0B30}"/>
              </a:ext>
            </a:extLst>
          </p:cNvPr>
          <p:cNvSpPr txBox="1">
            <a:spLocks/>
          </p:cNvSpPr>
          <p:nvPr/>
        </p:nvSpPr>
        <p:spPr>
          <a:xfrm>
            <a:off x="838200" y="557190"/>
            <a:ext cx="10515600" cy="18400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9D42F22-FBB5-2912-9A3F-509EA6CFF36D}"/>
                  </a:ext>
                </a:extLst>
              </p14:cNvPr>
              <p14:cNvContentPartPr/>
              <p14:nvPr/>
            </p14:nvContentPartPr>
            <p14:xfrm>
              <a:off x="10519297" y="4821735"/>
              <a:ext cx="233280" cy="104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9D42F22-FBB5-2912-9A3F-509EA6CFF36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483657" y="4786095"/>
                <a:ext cx="3049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D42C1C0-106F-4263-C59B-D2B17B648900}"/>
                  </a:ext>
                </a:extLst>
              </p14:cNvPr>
              <p14:cNvContentPartPr/>
              <p14:nvPr/>
            </p14:nvContentPartPr>
            <p14:xfrm>
              <a:off x="10132297" y="5029455"/>
              <a:ext cx="961200" cy="9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D42C1C0-106F-4263-C59B-D2B17B64890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96657" y="4993455"/>
                <a:ext cx="103284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051FD5C3-B642-EBDE-534D-CC4840F8A805}"/>
                  </a:ext>
                </a:extLst>
              </p14:cNvPr>
              <p14:cNvContentPartPr/>
              <p14:nvPr/>
            </p14:nvContentPartPr>
            <p14:xfrm>
              <a:off x="10134457" y="5104695"/>
              <a:ext cx="885600" cy="208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051FD5C3-B642-EBDE-534D-CC4840F8A8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098457" y="5069055"/>
                <a:ext cx="957240" cy="9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CAA3389A-C0AB-CAB1-B0D2-D3967D828F27}"/>
                  </a:ext>
                </a:extLst>
              </p14:cNvPr>
              <p14:cNvContentPartPr/>
              <p14:nvPr/>
            </p14:nvContentPartPr>
            <p14:xfrm>
              <a:off x="4527421" y="4822095"/>
              <a:ext cx="280080" cy="612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CAA3389A-C0AB-CAB1-B0D2-D3967D828F2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91421" y="4786095"/>
                <a:ext cx="351720" cy="7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E6463D6F-0D1A-6345-CF9F-2F991D4E9613}"/>
                  </a:ext>
                </a:extLst>
              </p14:cNvPr>
              <p14:cNvContentPartPr/>
              <p14:nvPr/>
            </p14:nvContentPartPr>
            <p14:xfrm>
              <a:off x="4123141" y="5013615"/>
              <a:ext cx="635760" cy="147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E6463D6F-0D1A-6345-CF9F-2F991D4E961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087141" y="4977975"/>
                <a:ext cx="70740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B12D992-C1F3-DDD3-7155-9BD490A23D51}"/>
                  </a:ext>
                </a:extLst>
              </p14:cNvPr>
              <p14:cNvContentPartPr/>
              <p14:nvPr/>
            </p14:nvContentPartPr>
            <p14:xfrm>
              <a:off x="4120981" y="5136375"/>
              <a:ext cx="212400" cy="1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B12D992-C1F3-DDD3-7155-9BD490A23D5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84981" y="5100375"/>
                <a:ext cx="284040" cy="7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13F9AB0-1971-0F46-1309-ADEF5CE1AC51}"/>
                  </a:ext>
                </a:extLst>
              </p14:cNvPr>
              <p14:cNvContentPartPr/>
              <p14:nvPr/>
            </p14:nvContentPartPr>
            <p14:xfrm>
              <a:off x="2885368" y="4261162"/>
              <a:ext cx="1512000" cy="57744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13F9AB0-1971-0F46-1309-ADEF5CE1AC5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67368" y="4243162"/>
                <a:ext cx="1547640" cy="61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683023D-8888-DDE7-8E61-4FC62B0BBAB4}"/>
                  </a:ext>
                </a:extLst>
              </p14:cNvPr>
              <p14:cNvContentPartPr/>
              <p14:nvPr/>
            </p14:nvContentPartPr>
            <p14:xfrm>
              <a:off x="8937328" y="4129402"/>
              <a:ext cx="1512720" cy="7830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683023D-8888-DDE7-8E61-4FC62B0BBAB4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919328" y="4111402"/>
                <a:ext cx="1548360" cy="81864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</TotalTime>
  <Words>317</Words>
  <Application>Microsoft Office PowerPoint</Application>
  <PresentationFormat>Widescreen</PresentationFormat>
  <Paragraphs>85</Paragraphs>
  <Slides>72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Aptos</vt:lpstr>
      <vt:lpstr>Aptos Display</vt:lpstr>
      <vt:lpstr>Aptos Narrow</vt:lpstr>
      <vt:lpstr>Arial</vt:lpstr>
      <vt:lpstr>Office Theme</vt:lpstr>
      <vt:lpstr>FARSA EKTORALE ME VOTEN E DIASPORES  RASTI ITALISE</vt:lpstr>
      <vt:lpstr>Statistika zyrtare sipas KQZ</vt:lpstr>
      <vt:lpstr>PowerPoint Presentation</vt:lpstr>
      <vt:lpstr>PowerPoint Presentation</vt:lpstr>
      <vt:lpstr>NUK I ESHTE DOREZUAR VOTUESIT</vt:lpstr>
      <vt:lpstr>PowerPoint Presentation</vt:lpstr>
      <vt:lpstr>NUK I ESHTE DOREZUAR VOTUESIT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NUK I ESHTE DOREZUAR VOTUESIT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VIZA</vt:lpstr>
      <vt:lpstr>VIZA</vt:lpstr>
      <vt:lpstr>VIZA</vt:lpstr>
      <vt:lpstr>FJONGO</vt:lpstr>
      <vt:lpstr>FJONGO</vt:lpstr>
      <vt:lpstr>FJONGO</vt:lpstr>
      <vt:lpstr>TE TJERA SHENJA</vt:lpstr>
      <vt:lpstr>PowerPoint Presentation</vt:lpstr>
      <vt:lpstr>PowerPoint Presentation</vt:lpstr>
      <vt:lpstr>TE TJERA SHENJA</vt:lpstr>
      <vt:lpstr>TE TJERA SHENJA</vt:lpstr>
      <vt:lpstr>TE TJERA SHENJA</vt:lpstr>
      <vt:lpstr>TE TJERA SHENJA</vt:lpstr>
      <vt:lpstr>TE TJERA SHENJA</vt:lpstr>
      <vt:lpstr>TE TJERA SHENJA</vt:lpstr>
      <vt:lpstr>TE TJERA SHENJA</vt:lpstr>
      <vt:lpstr>TE TJERA SHENJA</vt:lpstr>
      <vt:lpstr>TE TJERA SHENJA</vt:lpstr>
      <vt:lpstr>TE TJERA SHENJA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Albana Vokshi</dc:creator>
  <cp:lastModifiedBy>Albana Vokshi</cp:lastModifiedBy>
  <cp:revision>3</cp:revision>
  <dcterms:created xsi:type="dcterms:W3CDTF">2025-07-22T19:15:07Z</dcterms:created>
  <dcterms:modified xsi:type="dcterms:W3CDTF">2025-07-23T00:13:56Z</dcterms:modified>
</cp:coreProperties>
</file>