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7" r:id="rId3"/>
    <p:sldId id="308" r:id="rId4"/>
    <p:sldId id="309" r:id="rId5"/>
    <p:sldId id="310" r:id="rId6"/>
    <p:sldId id="311" r:id="rId7"/>
    <p:sldId id="312" r:id="rId8"/>
    <p:sldId id="1279" r:id="rId9"/>
    <p:sldId id="313" r:id="rId10"/>
    <p:sldId id="1277" r:id="rId11"/>
    <p:sldId id="1278" r:id="rId12"/>
    <p:sldId id="266" r:id="rId13"/>
    <p:sldId id="268" r:id="rId14"/>
    <p:sldId id="1265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7" r:id="rId24"/>
    <p:sldId id="269" r:id="rId25"/>
    <p:sldId id="270" r:id="rId26"/>
    <p:sldId id="1271" r:id="rId27"/>
    <p:sldId id="276" r:id="rId28"/>
    <p:sldId id="275" r:id="rId29"/>
    <p:sldId id="277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8" r:id="rId44"/>
    <p:sldId id="300" r:id="rId45"/>
    <p:sldId id="292" r:id="rId46"/>
    <p:sldId id="293" r:id="rId47"/>
    <p:sldId id="299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DBD6F2-4800-49D5-BE20-43254D252356}" v="15" dt="2025-07-12T00:06:24.6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14" autoAdjust="0"/>
    <p:restoredTop sz="94650"/>
  </p:normalViewPr>
  <p:slideViewPr>
    <p:cSldViewPr snapToGrid="0">
      <p:cViewPr varScale="1">
        <p:scale>
          <a:sx n="79" d="100"/>
          <a:sy n="79" d="100"/>
        </p:scale>
        <p:origin x="548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bana Vokshi" userId="2efa2744060f7cb7" providerId="LiveId" clId="{CEDBD6F2-4800-49D5-BE20-43254D252356}"/>
    <pc:docChg chg="custSel addSld modSld">
      <pc:chgData name="Albana Vokshi" userId="2efa2744060f7cb7" providerId="LiveId" clId="{CEDBD6F2-4800-49D5-BE20-43254D252356}" dt="2025-07-12T00:08:34.580" v="145" actId="1076"/>
      <pc:docMkLst>
        <pc:docMk/>
      </pc:docMkLst>
      <pc:sldChg chg="addSp delSp modSp mod">
        <pc:chgData name="Albana Vokshi" userId="2efa2744060f7cb7" providerId="LiveId" clId="{CEDBD6F2-4800-49D5-BE20-43254D252356}" dt="2025-07-12T00:06:24.688" v="15" actId="20577"/>
        <pc:sldMkLst>
          <pc:docMk/>
          <pc:sldMk cId="195240832" sldId="312"/>
        </pc:sldMkLst>
        <pc:spChg chg="del">
          <ac:chgData name="Albana Vokshi" userId="2efa2744060f7cb7" providerId="LiveId" clId="{CEDBD6F2-4800-49D5-BE20-43254D252356}" dt="2025-07-12T00:06:06.893" v="0" actId="26606"/>
          <ac:spMkLst>
            <pc:docMk/>
            <pc:sldMk cId="195240832" sldId="312"/>
            <ac:spMk id="3" creationId="{4BACD7D2-A5B2-B88A-B149-FFAF0F06E511}"/>
          </ac:spMkLst>
        </pc:spChg>
        <pc:graphicFrameChg chg="add mod">
          <ac:chgData name="Albana Vokshi" userId="2efa2744060f7cb7" providerId="LiveId" clId="{CEDBD6F2-4800-49D5-BE20-43254D252356}" dt="2025-07-12T00:06:24.688" v="15" actId="20577"/>
          <ac:graphicFrameMkLst>
            <pc:docMk/>
            <pc:sldMk cId="195240832" sldId="312"/>
            <ac:graphicFrameMk id="5" creationId="{30460955-DE79-8532-D780-A1D01A427260}"/>
          </ac:graphicFrameMkLst>
        </pc:graphicFrameChg>
      </pc:sldChg>
      <pc:sldChg chg="addSp delSp modSp new mod setBg">
        <pc:chgData name="Albana Vokshi" userId="2efa2744060f7cb7" providerId="LiveId" clId="{CEDBD6F2-4800-49D5-BE20-43254D252356}" dt="2025-07-12T00:08:34.580" v="145" actId="1076"/>
        <pc:sldMkLst>
          <pc:docMk/>
          <pc:sldMk cId="4251436593" sldId="1279"/>
        </pc:sldMkLst>
        <pc:spChg chg="del">
          <ac:chgData name="Albana Vokshi" userId="2efa2744060f7cb7" providerId="LiveId" clId="{CEDBD6F2-4800-49D5-BE20-43254D252356}" dt="2025-07-12T00:07:32.279" v="135" actId="478"/>
          <ac:spMkLst>
            <pc:docMk/>
            <pc:sldMk cId="4251436593" sldId="1279"/>
            <ac:spMk id="2" creationId="{985D9BE0-AEA7-F6E4-7BD5-850C4D5EDAB7}"/>
          </ac:spMkLst>
        </pc:spChg>
        <pc:spChg chg="mod">
          <ac:chgData name="Albana Vokshi" userId="2efa2744060f7cb7" providerId="LiveId" clId="{CEDBD6F2-4800-49D5-BE20-43254D252356}" dt="2025-07-12T00:08:34.580" v="145" actId="1076"/>
          <ac:spMkLst>
            <pc:docMk/>
            <pc:sldMk cId="4251436593" sldId="1279"/>
            <ac:spMk id="3" creationId="{8C40EB20-5AE0-44A5-2695-5CF7353D99E9}"/>
          </ac:spMkLst>
        </pc:spChg>
        <pc:spChg chg="add">
          <ac:chgData name="Albana Vokshi" userId="2efa2744060f7cb7" providerId="LiveId" clId="{CEDBD6F2-4800-49D5-BE20-43254D252356}" dt="2025-07-12T00:08:18.256" v="141" actId="26606"/>
          <ac:spMkLst>
            <pc:docMk/>
            <pc:sldMk cId="4251436593" sldId="1279"/>
            <ac:spMk id="8" creationId="{A7AE9375-4664-4DB2-922D-2782A6E439AC}"/>
          </ac:spMkLst>
        </pc:spChg>
        <pc:spChg chg="add">
          <ac:chgData name="Albana Vokshi" userId="2efa2744060f7cb7" providerId="LiveId" clId="{CEDBD6F2-4800-49D5-BE20-43254D252356}" dt="2025-07-12T00:08:18.256" v="141" actId="26606"/>
          <ac:spMkLst>
            <pc:docMk/>
            <pc:sldMk cId="4251436593" sldId="1279"/>
            <ac:spMk id="12" creationId="{9DD005C1-8C51-42D6-9BEE-B9B83849743D}"/>
          </ac:spMkLst>
        </pc:spChg>
        <pc:cxnChg chg="add">
          <ac:chgData name="Albana Vokshi" userId="2efa2744060f7cb7" providerId="LiveId" clId="{CEDBD6F2-4800-49D5-BE20-43254D252356}" dt="2025-07-12T00:08:18.256" v="141" actId="26606"/>
          <ac:cxnSpMkLst>
            <pc:docMk/>
            <pc:sldMk cId="4251436593" sldId="1279"/>
            <ac:cxnSpMk id="10" creationId="{EE504C98-6397-41C1-A8D8-2D9C4ED307E0}"/>
          </ac:cxnSpMkLst>
        </pc:cxn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AA3308-B155-4006-A82D-8FBC504BCCC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730D728-E13C-4477-AB78-F55BD4BC189D}">
      <dgm:prSet/>
      <dgm:spPr/>
      <dgm:t>
        <a:bodyPr/>
        <a:lstStyle/>
        <a:p>
          <a:r>
            <a:rPr lang="en-US" dirty="0"/>
            <a:t>NE DATEN 10 MAJ DHL KA QENE PUSHIM!!!!</a:t>
          </a:r>
        </a:p>
      </dgm:t>
    </dgm:pt>
    <dgm:pt modelId="{8DEDCC99-82EB-4F20-9253-76E53558D7BE}" type="parTrans" cxnId="{32B4D8CC-61AA-4B54-A0F1-70B5DD39BAD6}">
      <dgm:prSet/>
      <dgm:spPr/>
      <dgm:t>
        <a:bodyPr/>
        <a:lstStyle/>
        <a:p>
          <a:endParaRPr lang="en-US"/>
        </a:p>
      </dgm:t>
    </dgm:pt>
    <dgm:pt modelId="{CEBDD864-6204-46BD-B161-92C5BF8B02C0}" type="sibTrans" cxnId="{32B4D8CC-61AA-4B54-A0F1-70B5DD39BAD6}">
      <dgm:prSet/>
      <dgm:spPr/>
      <dgm:t>
        <a:bodyPr/>
        <a:lstStyle/>
        <a:p>
          <a:endParaRPr lang="en-US"/>
        </a:p>
      </dgm:t>
    </dgm:pt>
    <dgm:pt modelId="{52B478F0-350E-43AE-9C36-CF84A4553505}">
      <dgm:prSet/>
      <dgm:spPr/>
      <dgm:t>
        <a:bodyPr/>
        <a:lstStyle/>
        <a:p>
          <a:r>
            <a:rPr lang="en-US"/>
            <a:t>JANE QINDRA E QINDRA ZARFE QE FIGUROJNE QE JANE “DOREZUAR” NE DATE 10 MAJ….</a:t>
          </a:r>
        </a:p>
      </dgm:t>
    </dgm:pt>
    <dgm:pt modelId="{527A0BFF-AC84-4D8D-91E2-48654BB5CFF2}" type="parTrans" cxnId="{87930DCA-2F53-419E-87D8-220D7227080D}">
      <dgm:prSet/>
      <dgm:spPr/>
      <dgm:t>
        <a:bodyPr/>
        <a:lstStyle/>
        <a:p>
          <a:endParaRPr lang="en-US"/>
        </a:p>
      </dgm:t>
    </dgm:pt>
    <dgm:pt modelId="{1117CA90-5AAF-4F53-861D-C6E78AF76F1E}" type="sibTrans" cxnId="{87930DCA-2F53-419E-87D8-220D7227080D}">
      <dgm:prSet/>
      <dgm:spPr/>
      <dgm:t>
        <a:bodyPr/>
        <a:lstStyle/>
        <a:p>
          <a:endParaRPr lang="en-US"/>
        </a:p>
      </dgm:t>
    </dgm:pt>
    <dgm:pt modelId="{2E3CF3BC-69B3-46CB-B937-2D741A13AFD6}">
      <dgm:prSet/>
      <dgm:spPr/>
      <dgm:t>
        <a:bodyPr/>
        <a:lstStyle/>
        <a:p>
          <a:r>
            <a:rPr lang="en-US"/>
            <a:t>JANE FALSIFIKUAR FIRMAT? APO ESHTE FALSIFIKUAR DOKUMENTACIONI I DHL?</a:t>
          </a:r>
        </a:p>
      </dgm:t>
    </dgm:pt>
    <dgm:pt modelId="{7F298907-7729-4E10-B93E-52E5DC66E89C}" type="parTrans" cxnId="{676E6028-C77D-4EE4-8103-032974EE7787}">
      <dgm:prSet/>
      <dgm:spPr/>
      <dgm:t>
        <a:bodyPr/>
        <a:lstStyle/>
        <a:p>
          <a:endParaRPr lang="en-US"/>
        </a:p>
      </dgm:t>
    </dgm:pt>
    <dgm:pt modelId="{191C3943-64A7-41A0-9391-E377B50A6DD4}" type="sibTrans" cxnId="{676E6028-C77D-4EE4-8103-032974EE7787}">
      <dgm:prSet/>
      <dgm:spPr/>
      <dgm:t>
        <a:bodyPr/>
        <a:lstStyle/>
        <a:p>
          <a:endParaRPr lang="en-US"/>
        </a:p>
      </dgm:t>
    </dgm:pt>
    <dgm:pt modelId="{08A258D3-43CD-4222-8134-3DEBD07083F0}">
      <dgm:prSet/>
      <dgm:spPr/>
      <dgm:t>
        <a:bodyPr/>
        <a:lstStyle/>
        <a:p>
          <a:r>
            <a:rPr lang="en-US"/>
            <a:t>KUSH JANE PERGJEGJESIT???</a:t>
          </a:r>
        </a:p>
      </dgm:t>
    </dgm:pt>
    <dgm:pt modelId="{FC1C72F6-9FE2-4E84-BC99-71E63C072F33}" type="parTrans" cxnId="{4BD17D83-85FB-4538-9020-4079A0ABE140}">
      <dgm:prSet/>
      <dgm:spPr/>
      <dgm:t>
        <a:bodyPr/>
        <a:lstStyle/>
        <a:p>
          <a:endParaRPr lang="en-US"/>
        </a:p>
      </dgm:t>
    </dgm:pt>
    <dgm:pt modelId="{EF8A6CA0-55A3-4BE1-BDA1-73289305ACCC}" type="sibTrans" cxnId="{4BD17D83-85FB-4538-9020-4079A0ABE140}">
      <dgm:prSet/>
      <dgm:spPr/>
      <dgm:t>
        <a:bodyPr/>
        <a:lstStyle/>
        <a:p>
          <a:endParaRPr lang="en-US"/>
        </a:p>
      </dgm:t>
    </dgm:pt>
    <dgm:pt modelId="{C5D467AD-3097-4F85-A3D7-B8B628551A52}" type="pres">
      <dgm:prSet presAssocID="{CDAA3308-B155-4006-A82D-8FBC504BCCC3}" presName="linear" presStyleCnt="0">
        <dgm:presLayoutVars>
          <dgm:animLvl val="lvl"/>
          <dgm:resizeHandles val="exact"/>
        </dgm:presLayoutVars>
      </dgm:prSet>
      <dgm:spPr/>
    </dgm:pt>
    <dgm:pt modelId="{52FFCD9B-EBF2-45B2-8C3E-27E3D45160A0}" type="pres">
      <dgm:prSet presAssocID="{8730D728-E13C-4477-AB78-F55BD4BC189D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7B823D7-0E9C-40E6-BE42-E99BD5149DB6}" type="pres">
      <dgm:prSet presAssocID="{CEBDD864-6204-46BD-B161-92C5BF8B02C0}" presName="spacer" presStyleCnt="0"/>
      <dgm:spPr/>
    </dgm:pt>
    <dgm:pt modelId="{0860605E-8E93-414B-B447-3040C576D502}" type="pres">
      <dgm:prSet presAssocID="{52B478F0-350E-43AE-9C36-CF84A455350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D223A6D-A371-47C1-BCBE-B19BC59A2380}" type="pres">
      <dgm:prSet presAssocID="{1117CA90-5AAF-4F53-861D-C6E78AF76F1E}" presName="spacer" presStyleCnt="0"/>
      <dgm:spPr/>
    </dgm:pt>
    <dgm:pt modelId="{C5E7863F-C044-437F-A8B1-3ED6E8F10880}" type="pres">
      <dgm:prSet presAssocID="{2E3CF3BC-69B3-46CB-B937-2D741A13AFD6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5DD2558-FEE5-4439-906C-D7CDA24080DC}" type="pres">
      <dgm:prSet presAssocID="{191C3943-64A7-41A0-9391-E377B50A6DD4}" presName="spacer" presStyleCnt="0"/>
      <dgm:spPr/>
    </dgm:pt>
    <dgm:pt modelId="{CA9BCC6B-1EA0-44F8-A6F0-5FFA38B4B58C}" type="pres">
      <dgm:prSet presAssocID="{08A258D3-43CD-4222-8134-3DEBD07083F0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78F6180C-F298-497A-AC5C-88D9A50AA557}" type="presOf" srcId="{CDAA3308-B155-4006-A82D-8FBC504BCCC3}" destId="{C5D467AD-3097-4F85-A3D7-B8B628551A52}" srcOrd="0" destOrd="0" presId="urn:microsoft.com/office/officeart/2005/8/layout/vList2"/>
    <dgm:cxn modelId="{3FBF1C17-37B6-46CE-81F8-FB1FEB919AF3}" type="presOf" srcId="{2E3CF3BC-69B3-46CB-B937-2D741A13AFD6}" destId="{C5E7863F-C044-437F-A8B1-3ED6E8F10880}" srcOrd="0" destOrd="0" presId="urn:microsoft.com/office/officeart/2005/8/layout/vList2"/>
    <dgm:cxn modelId="{676E6028-C77D-4EE4-8103-032974EE7787}" srcId="{CDAA3308-B155-4006-A82D-8FBC504BCCC3}" destId="{2E3CF3BC-69B3-46CB-B937-2D741A13AFD6}" srcOrd="2" destOrd="0" parTransId="{7F298907-7729-4E10-B93E-52E5DC66E89C}" sibTransId="{191C3943-64A7-41A0-9391-E377B50A6DD4}"/>
    <dgm:cxn modelId="{4BD17D83-85FB-4538-9020-4079A0ABE140}" srcId="{CDAA3308-B155-4006-A82D-8FBC504BCCC3}" destId="{08A258D3-43CD-4222-8134-3DEBD07083F0}" srcOrd="3" destOrd="0" parTransId="{FC1C72F6-9FE2-4E84-BC99-71E63C072F33}" sibTransId="{EF8A6CA0-55A3-4BE1-BDA1-73289305ACCC}"/>
    <dgm:cxn modelId="{1542CB93-1CB3-470D-A8BC-C515DFE6550F}" type="presOf" srcId="{8730D728-E13C-4477-AB78-F55BD4BC189D}" destId="{52FFCD9B-EBF2-45B2-8C3E-27E3D45160A0}" srcOrd="0" destOrd="0" presId="urn:microsoft.com/office/officeart/2005/8/layout/vList2"/>
    <dgm:cxn modelId="{5CE490AF-EF7F-49DC-99F1-69CE0382F2CE}" type="presOf" srcId="{52B478F0-350E-43AE-9C36-CF84A4553505}" destId="{0860605E-8E93-414B-B447-3040C576D502}" srcOrd="0" destOrd="0" presId="urn:microsoft.com/office/officeart/2005/8/layout/vList2"/>
    <dgm:cxn modelId="{E256AAB0-6DFB-4361-88E9-A5B361353D04}" type="presOf" srcId="{08A258D3-43CD-4222-8134-3DEBD07083F0}" destId="{CA9BCC6B-1EA0-44F8-A6F0-5FFA38B4B58C}" srcOrd="0" destOrd="0" presId="urn:microsoft.com/office/officeart/2005/8/layout/vList2"/>
    <dgm:cxn modelId="{87930DCA-2F53-419E-87D8-220D7227080D}" srcId="{CDAA3308-B155-4006-A82D-8FBC504BCCC3}" destId="{52B478F0-350E-43AE-9C36-CF84A4553505}" srcOrd="1" destOrd="0" parTransId="{527A0BFF-AC84-4D8D-91E2-48654BB5CFF2}" sibTransId="{1117CA90-5AAF-4F53-861D-C6E78AF76F1E}"/>
    <dgm:cxn modelId="{32B4D8CC-61AA-4B54-A0F1-70B5DD39BAD6}" srcId="{CDAA3308-B155-4006-A82D-8FBC504BCCC3}" destId="{8730D728-E13C-4477-AB78-F55BD4BC189D}" srcOrd="0" destOrd="0" parTransId="{8DEDCC99-82EB-4F20-9253-76E53558D7BE}" sibTransId="{CEBDD864-6204-46BD-B161-92C5BF8B02C0}"/>
    <dgm:cxn modelId="{0AEF5A86-3501-4C02-9B88-088A762F1627}" type="presParOf" srcId="{C5D467AD-3097-4F85-A3D7-B8B628551A52}" destId="{52FFCD9B-EBF2-45B2-8C3E-27E3D45160A0}" srcOrd="0" destOrd="0" presId="urn:microsoft.com/office/officeart/2005/8/layout/vList2"/>
    <dgm:cxn modelId="{1B5ED085-32B4-4E06-B129-E2D9B1E27540}" type="presParOf" srcId="{C5D467AD-3097-4F85-A3D7-B8B628551A52}" destId="{77B823D7-0E9C-40E6-BE42-E99BD5149DB6}" srcOrd="1" destOrd="0" presId="urn:microsoft.com/office/officeart/2005/8/layout/vList2"/>
    <dgm:cxn modelId="{8F258EEE-0B0F-4256-A236-9B58EC98B0E9}" type="presParOf" srcId="{C5D467AD-3097-4F85-A3D7-B8B628551A52}" destId="{0860605E-8E93-414B-B447-3040C576D502}" srcOrd="2" destOrd="0" presId="urn:microsoft.com/office/officeart/2005/8/layout/vList2"/>
    <dgm:cxn modelId="{A00F018F-715B-4CEB-8926-035E3D23D33B}" type="presParOf" srcId="{C5D467AD-3097-4F85-A3D7-B8B628551A52}" destId="{7D223A6D-A371-47C1-BCBE-B19BC59A2380}" srcOrd="3" destOrd="0" presId="urn:microsoft.com/office/officeart/2005/8/layout/vList2"/>
    <dgm:cxn modelId="{D302843D-0354-4E40-83B3-BDC1756EE7F8}" type="presParOf" srcId="{C5D467AD-3097-4F85-A3D7-B8B628551A52}" destId="{C5E7863F-C044-437F-A8B1-3ED6E8F10880}" srcOrd="4" destOrd="0" presId="urn:microsoft.com/office/officeart/2005/8/layout/vList2"/>
    <dgm:cxn modelId="{C31F4B0F-6630-4636-87EF-5E138827E410}" type="presParOf" srcId="{C5D467AD-3097-4F85-A3D7-B8B628551A52}" destId="{35DD2558-FEE5-4439-906C-D7CDA24080DC}" srcOrd="5" destOrd="0" presId="urn:microsoft.com/office/officeart/2005/8/layout/vList2"/>
    <dgm:cxn modelId="{306A8AB1-DC8A-4A8B-84F1-FF5FBBCEBC3F}" type="presParOf" srcId="{C5D467AD-3097-4F85-A3D7-B8B628551A52}" destId="{CA9BCC6B-1EA0-44F8-A6F0-5FFA38B4B58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FFCD9B-EBF2-45B2-8C3E-27E3D45160A0}">
      <dsp:nvSpPr>
        <dsp:cNvPr id="0" name=""/>
        <dsp:cNvSpPr/>
      </dsp:nvSpPr>
      <dsp:spPr>
        <a:xfrm>
          <a:off x="0" y="28403"/>
          <a:ext cx="10515600" cy="10380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NE DATEN 10 MAJ DHL KA QENE PUSHIM!!!!</a:t>
          </a:r>
        </a:p>
      </dsp:txBody>
      <dsp:txXfrm>
        <a:off x="50675" y="79078"/>
        <a:ext cx="10414250" cy="936732"/>
      </dsp:txXfrm>
    </dsp:sp>
    <dsp:sp modelId="{0860605E-8E93-414B-B447-3040C576D502}">
      <dsp:nvSpPr>
        <dsp:cNvPr id="0" name=""/>
        <dsp:cNvSpPr/>
      </dsp:nvSpPr>
      <dsp:spPr>
        <a:xfrm>
          <a:off x="0" y="1141366"/>
          <a:ext cx="10515600" cy="10380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JANE QINDRA E QINDRA ZARFE QE FIGUROJNE QE JANE “DOREZUAR” NE DATE 10 MAJ….</a:t>
          </a:r>
        </a:p>
      </dsp:txBody>
      <dsp:txXfrm>
        <a:off x="50675" y="1192041"/>
        <a:ext cx="10414250" cy="936732"/>
      </dsp:txXfrm>
    </dsp:sp>
    <dsp:sp modelId="{C5E7863F-C044-437F-A8B1-3ED6E8F10880}">
      <dsp:nvSpPr>
        <dsp:cNvPr id="0" name=""/>
        <dsp:cNvSpPr/>
      </dsp:nvSpPr>
      <dsp:spPr>
        <a:xfrm>
          <a:off x="0" y="2254328"/>
          <a:ext cx="10515600" cy="10380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JANE FALSIFIKUAR FIRMAT? APO ESHTE FALSIFIKUAR DOKUMENTACIONI I DHL?</a:t>
          </a:r>
        </a:p>
      </dsp:txBody>
      <dsp:txXfrm>
        <a:off x="50675" y="2305003"/>
        <a:ext cx="10414250" cy="936732"/>
      </dsp:txXfrm>
    </dsp:sp>
    <dsp:sp modelId="{CA9BCC6B-1EA0-44F8-A6F0-5FFA38B4B58C}">
      <dsp:nvSpPr>
        <dsp:cNvPr id="0" name=""/>
        <dsp:cNvSpPr/>
      </dsp:nvSpPr>
      <dsp:spPr>
        <a:xfrm>
          <a:off x="0" y="3367291"/>
          <a:ext cx="10515600" cy="10380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KUSH JANE PERGJEGJESIT???</a:t>
          </a:r>
        </a:p>
      </dsp:txBody>
      <dsp:txXfrm>
        <a:off x="50675" y="3417966"/>
        <a:ext cx="10414250" cy="9367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1T23:44:33.7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4119 409 24575,'-45'-1'0,"1"-3"0,-80-16 0,-86-35 0,166 44 0,0 2 0,-50-4 0,-93 1 0,65 6 0,-75-7 0,-114-8 0,286 19 0,-161-17 0,137 11 0,-85-24 0,84 15 0,-2 3 0,0 2 0,0 2 0,-1 3 0,-64-1 0,99 7 0,0 1 0,0 0 0,0 2 0,0 0 0,0 1 0,0 1 0,-31 11 0,21-3 0,7-2 0,0-1 0,-1-1 0,0-1 0,-34 6 0,-58-4 0,78-7 0,0 1 0,1 1 0,-44 12 0,-5 7 0,-73 23 0,126-35 0,11-5 0,1 1 0,0 0 0,0 2 0,1 0 0,-19 13 0,-31 25 0,28-21 0,1 2 0,-65 62 0,38-21 0,3 3 0,-68 102 0,72-80 0,4 3 0,-46 114 0,92-189 0,2 1 0,0 0 0,2 0 0,0 0 0,2 1 0,1 0 0,0 37 0,1-34 0,-2-1 0,-1 0 0,-13 49 0,-4 25 0,-9 61 0,1-3 0,24-96 0,3 106 0,4-91 0,17 356 0,-16-380 0,3-3 0,2-1 0,2 0 0,19 54 0,-27-97 0,2 7 0,2 0 0,-1-1 0,2 1 0,0-1 0,0-1 0,1 1 0,0-1 0,1-1 0,0 0 0,1 0 0,0 0 0,13 8 0,-4-4 0,0-1 0,1-1 0,0 0 0,1-2 0,1 0 0,31 9 0,38 13 0,-2 5 0,99 55 0,-77-36 0,-74-40 0,1-2 0,66 15 0,-61-18 0,51 12 0,-56-16 0,1 3 0,-1 1 0,-1 2 0,38 18 0,-1 4 0,1-2 0,1-5 0,113 28 0,243 31 0,-417-85 0,153 23 0,101 20 0,-144-17 0,1-6 0,1-6 0,146 0 0,-224-18 0,-1-2 0,86-18 0,24-4 0,100 16 0,-17 2 0,-38-13 0,73-5 0,544-67 0,-686 77 0,-60 9 0,-1-3 0,133-36 0,175-54 0,6 31 0,-185 29 0,83-11 0,-67 17 0,-195 28 0,0-1 0,27-13 0,5-2 0,135-44 0,141-54 0,-302 107 0,159-75 0,-168 76 0,-1 0 0,0-2 0,0 0 0,-2-1 0,0-1 0,0-1 0,13-18 0,0-8 0,-2-2 0,32-72 0,9-14 0,-17 51 0,84-99 0,15-18 0,-137 175 0,106-169 0,-105 161 0,-1 1 0,-1-2 0,-2 0 0,15-61 0,-18 43 0,-2-1 0,-2 0 0,-2 0 0,-6-66 0,-4 46 0,-3 2 0,-30-107 0,8 62 0,-61-142 0,77 216 0,-45-70 0,52 94 0,-2 1 0,0-1 0,0 2 0,-1-1 0,-1 2 0,-28-21 0,1 8 0,0 2 0,-2 1 0,-70-24 0,-144-32 0,225 69 0,-899-186 0,360 87 0,448 83-96,0 5 0,-154-6 0,-250 21-271,416 6 349,-106 2 18,-240-3 0,128-26 673,-183 24-673,375 16 0,-23 2 0,84-13 0,0 4 0,-103 23 0,-140 60 0,283-78-341,-1-1 0,0-3-1,-39 5 1,46-10-6485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3:12:30.99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2450 73 24575,'-13'-5'0,"-1"0"0,1 1 0,-1 1 0,0 0 0,0 1 0,-16-1 0,-3 0 0,-333-36 0,247 33 0,-132 11 0,69 5 0,-47 3 0,156-6 0,-83 20 0,-126 44 0,273-69 0,1 1 0,-1 0 0,0 0 0,1 1 0,0 0 0,0 0 0,0 1 0,1 0 0,-10 8 0,-1 4 0,1 0 0,-18 24 0,-86 118 0,24-30 0,68-89 0,1 1 0,-37 71 0,37-62 0,19-37 0,1 0 0,1 0 0,0 1 0,1 0 0,1 0 0,-6 24 0,-12 72 0,10-49 0,2 0 0,-5 105 0,15-99 0,4 135 0,-2-184 0,1 1 0,2 0 0,-1-1 0,2 1 0,1-1 0,0 0 0,1-1 0,1 1 0,1-1 0,0-1 0,20 27 0,-8-15 0,-1 1 0,-1 0 0,16 37 0,-32-62 0,10 19 0,2-1 0,0 0 0,1-2 0,30 31 0,-5-12 0,48 36 0,4-5 0,112 65 0,-160-110 0,2-2 0,0-3 0,1-1 0,85 20 0,-58-23 0,0-4 0,118 4 0,407-13 0,-302-6 0,-181-2 0,126-23 0,-161 17 0,383-64 0,-402 63 0,292-71 0,-296 64 0,265-81 0,-304 95 0,0-1 0,0-1 0,-1-1 0,0-1 0,-1 0 0,0-1 0,32-24 0,21-27 0,93-103 0,-105 104 0,-32 33 0,32-39 0,-33 35 0,-17 20 0,0 0 0,10-16 0,-16 23 0,-1-1 0,1 0 0,-1 0 0,0 0 0,-1 0 0,1 0 0,-1-1 0,0 1 0,0-10 0,0-31 0,-5-62 0,1 88 0,0 0 0,-1 0 0,-1 0 0,-1 0 0,-12-28 0,3 17 0,0 0 0,-2 1 0,-1 1 0,-23-28 0,-87-106 0,-108-120 0,40 101 0,155 150 0,-2 2 0,-1 1 0,-54-26 0,51 33 0,-1 3 0,-1 1 0,-1 2 0,0 3 0,-1 2 0,-59-5 0,40 9 0,-125-16 0,151 15 0,-1-2 0,-56-20 0,6-7 0,57 21 0,-1 1 0,-1 1 0,0 3 0,-68-11 0,79 20 0,1 1 0,-1 1 0,1 2 0,0 1 0,-1 1 0,1 2 0,1 0 0,-42 16 0,46-14 172,12-5-480,0 1 1,1 0 0,-1 1-1,-11 7 1,5 0-6519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4:24.24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11 24575,'25'1'0,"2"0"0,0-3 0,7-2 0,-1 1 0,2 0 0,4 2 0,4 1 0,9 0 0,3 1 0,2 3 0,-1 3 0,-3 0 0,-4 0 0,-5-3 0,-3-1 0,-2-2 0,-1-1 0,1 0 0,-1 0 0,-1 0 0,-4 0 0,-5 0 0,-3 0 0,-3 0 0,-1 0 0,-3 0 0,-1 0 0,-4 0 0,-1 0 0,-4 0 0,-1 0 0,-1 0 0,-1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4:27.53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37 24575,'27'-3'0,"3"0"0,3 0 0,7-1 0,4 2 0,-5 1 0,0-1 0,5 0 0,1 1 0,12 0 0,-2 0 0,-2-1 0,-2-2 0,-4 0 0,-7 2 0,-8 1 0,-8 0 0,-9 1 0,-4 0 0,-7 0 0,0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4:29.40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24575,'23'0'0,"4"0"0,4 0 0,3 0 0,-4 0 0,-1 0 0,0 0 0,3 0 0,6 0 0,1 0 0,2 0 0,1 0 0,-2 0 0,-2 0 0,-1 0 0,-2 0 0,0 0 0,1 0 0,-1 0 0,0 0 0,-3 0 0,-5 1 0,-5 1 0,-6 1 0,-6 0 0,-4 0 0,-3-2 0,-3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4:58.69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52 24575,'23'0'0,"3"0"0,0 0 0,5 0 0,2 0 0,0 0 0,0-2 0,0-1 0,1-2 0,-2 0 0,1 2 0,2-1 0,0 2 0,2 1 0,-1 0 0,0 1 0,-2 0 0,-3 0 0,-5 0 0,-6 0 0,-7-1 0,-8-2 0,-21-6 0,10 4 0,-13-2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5:01.25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24575,'26'0'0,"2"0"0,1 0 0,5 0 0,-6 0 0,2 0 0,0 0 0,1 1 0,3 2 0,-2-1 0,-2-1 0,-2 0 0,-2-1 0,-1 0 0,-1 0 0,0 0 0,1 0 0,0 0 0,2 0 0,2 0 0,4 0 0,1 0 0,0 0 0,0 0 0,-1 0 0,-2-1 0,-1 0 0,0 0 0,-1-1 0,0 1 0,1 0 0,0 0 0,0 1 0,0 0 0,1 0 0,0 0 0,-1 0 0,0 0 0,-1 0 0,0 0 0,1 0 0,2 0 0,1 0 0,2 0 0,0 0 0,-1 0 0,1 0 0,0 0 0,-1 0 0,-1 0 0,-1 0 0,-2 0 0,0 0 0,0 1 0,-2 0 0,-1 0 0,1 0 0,0 0 0,1 0 0,0 0 0,-1 1 0,1-2 0,1 2 0,0 0 0,-1 1 0,-2 0 0,-4 1 0,-6-1 0,-6-2 0,-4-6 0,-5 2 0,-2-3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5:04.31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24575,'28'0'0,"4"0"0,2 0 0,4 0 0,3 0 0,-8 1 0,-1 1 0,0 2 0,1 1 0,1-1 0,-7-1 0,-13-1 0,-6-1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5:06.07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24575,'29'0'0,"4"0"0,8 0 0,5 0 0,-3 0 0,2 0 0,-1 1 0,1 2 0,6 1 0,-4 1 0,-5 0 0,-7 0 0,-7-3 0,-7 0 0,-6-1 0,-12-2 0,-4-2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5:08.05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5 24575,'35'-1'0,"3"0"0,4 0 0,12 0 0,10 1 0,-4 0 0,3 0 0,-4 0 0,0 1 0,7 2 0,-7 1 0,-4 2 0,-6-2 0,-8 0 0,-9 0 0,-9-2 0,-10-1 0,-6-1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5:10.29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24575,'38'0'0,"-7"0"0,9 0 0,-10 0 0,3 0 0,4 0 0,4 0 0,-4 0 0,-7 0 0,-9 0 0,-6 1 0,-5 0 0,-5 0 0,-2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5:12.11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11 24575,'28'0'0,"6"0"0,6 0 0,7 0 0,4 0 0,3 0 0,-10 0 0,18 0 0,-25 0 0,16 0 0,-20 0 0,-5 0 0,-7 0 0,-9-2 0,-7-1 0,-5-2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3:12:32.33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1064 24575,'80'-47'0,"-39"21"0,127-91 0,-82 53 0,308-175 0,-372 226 0,28-15 0,-2-3 0,-1-2 0,-1-2 0,56-56 0,7-12 0,60-64 0,-161 159-114,1 1 1,0 0-1,0 1 0,1 0 0,0 0 1,0 1-1,0 0 0,1 1 0,0 0 1,-1 1-1,14-2 0,-7 1-6712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5:13.92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9 24575,'26'0'0,"5"0"0,12 0 0,14 0 0,-2 0 0,5 0 0,0 0 0,3 0 0,11 1 0,-7 0 0,-5 1 0,-1-1 0,0-1 0,0 0 0,3 0 0,-2 0 0,-2 0 0,-4 0 0,-4 0 0,-3-1 0,-2-2 0,-1 1 0,-3 0 0,-4 1 0,-3 1 0,-3 0 0,-3 0 0,-2 0 0,-3 0 0,-3 0 0,-4 0 0,-4 0 0,-4 0 0,-3-1 0,-3 0 0,-3-2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5:16.43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24 24575,'32'0'0,"5"0"0,6 0 0,2 0 0,3 0 0,-7 0 0,-1 0 0,1 0 0,0 0 0,8-1 0,0 0 0,0-1 0,1 1 0,1 0 0,4-2 0,0 0 0,-3 1 0,-5 1 0,-7 1 0,-5-1 0,-4 0 0,-3 0 0,-4 0 0,-5 0 0,-5 1 0,-5-1 0,-4 0 0,-3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5:18.29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24575,'24'2'0,"2"0"0,1-2 0,6 0 0,1 0 0,4 0 0,3 0 0,6 0 0,10 1 0,1 1 0,3 1 0,-2 1 0,-1-1 0,-4-2 0,-1 0 0,1-1 0,-1 1 0,0 0 0,0 0 0,0 1 0,0-1 0,-2 0 0,-2 2 0,-3 0 0,-2 0 0,-4-1 0,-5-1 0,-7-1 0,-7 1 0,-7 0 0,-8-1 0,-2 1 0,-5-2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5:19.87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24575,'25'0'0,"2"0"0,2 0 0,12 0 0,1 0 0,6 0 0,8 0 0,3 0 0,8 0 0,-6 0 0,-11 0 0,-12 0 0,-18 0 0,-9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5:23.05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24575,'20'0'0,"0"0"0,-4 0 0,1 0 0,1 0 0,-1 0 0,-1 0 0,2 0 0,-1 0 0,1 0 0,-2 0 0,0 0 0,-2 0 0,0 0 0,-2 0 0,-1 0 0,0 0 0,-2 0 0,-1 0 0,-1 0 0,-3 0 0,-1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5:25.49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24575,'33'0'0,"4"0"0,1 0 0,5 0 0,-3 0 0,-8 0 0,-6 0 0,-6 0 0,-5 0 0,-1 0 0,-8 0 0,-3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5:27.55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24575,'26'0'0,"5"0"0,6 0 0,12 0 0,-1 0 0,9 0 0,2 1 0,5 3 0,10 3 0,-4 2 0,-2 1 0,-2-1 0,-3-1 0,-4-1 0,-3-1 0,-10-1 0,-10-2 0,-12 0 0,-9-3 0,-10-2 0,-5-1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5:30.19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7 24575,'34'0'0,"13"0"0,13 0 0,17 0 0,8 0 0,-12 0 0,-3 0 0,-4 0 0,-6 0 0,4 0 0,-18 0 0,-15 0 0,-13-3 0,-11 3 0,-4-3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5:32.65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24575,'25'0'0,"4"0"0,3 0 0,10 0 0,-2 0 0,3 0 0,4 0 0,6 0 0,8 1 0,1 2 0,-1 1 0,-3 0 0,0 1 0,-2-1 0,-1 0 0,2-1 0,0-1 0,0-1 0,-1-1 0,-1 0 0,-3 0 0,-2 0 0,-2 0 0,-1 1 0,1 0 0,2 2 0,0 0 0,-2 1 0,-1 1 0,-4-1 0,-2 1 0,-2-1 0,-1-2 0,0-1 0,-2-1 0,0 0 0,-1 0 0,0 0 0,1 0 0,1 0 0,1 0 0,-1 0 0,-3 0 0,-5 0 0,-5 0 0,-5 0 0,-3 0 0,0 0 0,-1 0 0,1 0 0,1 0 0,1 0 0,4 0 0,2 0 0,3 0 0,-1 0 0,-1 0 0,-2 0 0,-2 0 0,-1 0 0,-1 0 0,0 0 0,1 0 0,0 0 0,-1 0 0,1 0 0,-2 0 0,-3 0 0,-2 0 0,-5-1 0,-3-1 0,-3-3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5:34.77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2 24575,'36'0'0,"4"0"0,4 0 0,7 0 0,2 0 0,-4 0 0,-1 0 0,-7 0 0,-5 1 0,-5 0 0,-21-2 0,-4 1 0,-11-3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3:12:34.40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199 0 24575,'-5'6'0,"1"1"0,0-1 0,0 1 0,0 0 0,-4 12 0,1-2 0,-18 43 0,-17 65 0,39-114 0,-8 16 0,0 0 0,-20 33 0,-3 5 0,29-51 0,12-21 0,10-12 0,-9 12 0,0 1 0,1-1 0,0 2 0,0-1 0,0 2 0,1-1 0,0 1 0,0 0 0,0 1 0,0 1 0,0-1 0,1 1 0,-1 1 0,1 0 0,19 1 0,112 2-1365,-122-2-5461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5:45.26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60 24575,'20'-3'0,"0"0"0,-3-2 0,-1-1 0,-2-1 0,-1 1 0,-1 0 0,1 0 0,4 1 0,6-1 0,5 3 0,2 1 0,4 1 0,1 1 0,3 0 0,2 0 0,-1 0 0,1 0 0,-3 0 0,-1 0 0,-4 0 0,-7 0 0,-8 0 0,-6 0 0,-6 0 0,-3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5:47.02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24575,'49'0'0,"2"0"0,4 0 0,12 0 0,-8 1 0,2 1 0,1 2 0,-2 3 0,10-1 0,-1 1 0,0 0 0,4 0 0,0 0 0,-1 0 0,1 0 0,-5-1 0,-6 0 0,-11-1 0,-16-1 0,-16-2 0,-10-2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5:49.53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24575,'36'0'0,"8"0"0,9 0 0,19 0 0,15 0 0,0 1 0,6 3 0,-6 0 0,-1 3 0,1-2 0,-14-1 0,-12-1 0,-21-2 0,-19 0 0,-12-1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5:51.72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5 24575,'22'0'0,"2"0"0,-3 0 0,7 0 0,5 0 0,8 0 0,9 0 0,5 0 0,8 0 0,3 0 0,0 0 0,-1 0 0,-6 0 0,-7 0 0,-5 0 0,-3 0 0,-4 0 0,-1-1 0,-4 0 0,-2 0 0,-6 0 0,-7 0 0,-6 1 0,-7 0 0,-4 0 0,-3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5:53.19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24575,'35'0'0,"9"0"0,11 0 0,15 0 0,-3 0 0,4 0 0,8 0 0,8 0 0,-34 0 0,2 0 0,0 0 0,2 0 0,1 0 0,1 0 0,3 0 0,1 0 0,1 0 0,0 0 0,0 0 0,0 0 0,-1 0 0,-1 0 0,-4 0 0,0 0 0,-6 0 0,-1 0 0,40 0 0,-15 0 0,-15 0 0,-14 0 0,-19 0 0,-12 0 0,-9 0 0,-4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5:56.06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24575,'28'2'0,"-3"0"0,-3-2 0,-3 0 0,-3 0 0,-2 0 0,3 0 0,8 0 0,6 2 0,7 0 0,2 2 0,0 0 0,-3-1 0,-9 2 0,-10-1 0,-6-1 0,-6-1 0,-3-1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5:57.56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24575,'24'0'0,"9"0"0,20 0 0,23 0 0,16 0 0,-39 0 0,1 0 0,2 0 0,0 0 0,3 0 0,1 0 0,2 0 0,0 0 0,-5 0 0,0 1 0,-5 0 0,-2-1 0,36 3 0,-19-1 0,-12 0 0,-16-1 0,-12 0 0,-9 0 0,-13 0 0,-1-1 0,-6 1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6:01.10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24575,'45'0'0,"11"0"0,20 0 0,-26 0 0,3 0 0,10 0 0,1 0 0,0 0 0,-2 0 0,-2 0 0,-1 0 0,-4 0 0,-2 0 0,38 0 0,-13 0 0,-25 0 0,-30 0 0,-13 0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6:10.65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24575,'25'0'0,"8"0"0,12 0 0,9 0 0,8 0 0,-5 0 0,0 0 0,0 0 0,-4 0 0,0 0 0,-9 0 0,-8 0 0,-4 0 0,-5 0 0,-5 0 0,-5 0 0,-8 0 0,-5 0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6:13.16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24575,'25'0'0,"4"0"0,2 0 0,7 0 0,6 0 0,0 2 0,23 4 0,-18-1 0,16 4 0,-21-6 0,-4 0 0,-4-1 0,-2 0 0,-1 0 0,-1-1 0,0 1 0,1-1 0,0-1 0,1 0 0,-1 0 0,0 0 0,-1 0 0,0 0 0,-1 0 0,2 0 0,1 0 0,0 0 0,0 0 0,-3-1 0,-1 0 0,-2-1 0,2 0 0,0 0 0,3 0 0,2 1 0,1 0 0,-1 0 0,-2 1 0,-2 0 0,0 0 0,-2 0 0,0 0 0,-1 0 0,-3 0 0,-1 0 0,-2 0 0,-2 0 0,-2 0 0,-2 1 0,-3 0 0,-13-6 0,-5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3:12:41.59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24575,'51'-1'0,"105"5"0,-132-2 0,-1 1 0,1 2 0,-1 0 0,36 13 0,-37-10 0,1-1 0,0-1 0,0-1 0,26 2 0,95-2 0,-125-4 0,1 1 0,31 7 0,-17-2 0,-19-3-1365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6:16.19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24575,'31'0'0,"2"0"0,-4 0 0,7 0 0,4 0 0,-3 0 0,3 0 0,3 0 0,3 0 0,6 2 0,-3-1 0,-1 0 0,-2 1 0,0-1 0,-4 1 0,-5-1 0,-6-1 0,-7 1 0,-7 0 0,-5 0 0,-3-1 0,-5 0 0,-1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6:18.38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7 24575,'37'2'0,"0"-1"0,1-1 0,6 0 0,-6 0 0,4 0 0,3 0 0,1 0 0,7 0 0,-4 0 0,-2 0 0,1 0 0,-2 0 0,1 0 0,1 0 0,-3 0 0,0 0 0,-1 0 0,-1 0 0,1 0 0,0 0 0,2 0 0,2-1 0,2 0 0,-1-1 0,0 0 0,1 1 0,-2-1 0,2 1 0,-1 1 0,-2 0 0,-1 0 0,-5 0 0,-4 0 0,-5 0 0,-3 0 0,-3 0 0,-3 0 0,-1 0 0,-2 0 0,-2 0 0,-3 0 0,-8 0 0,-3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6:21.79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24575,'50'0'0,"10"0"0,9 0 0,12 2 0,-9 0 0,1 2 0,0 3 0,3 1 0,7 2 0,-9-1 0,-9-2 0,-10-1 0,-7 0 0,-12-1 0,-7-1 0,-9-2 0,-7-1 0,-6-1 0,-5-3 0,-4 0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6:23.50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4 24575,'37'-2'0,"1"0"0,-4 2 0,7 0 0,-2 0 0,8 0 0,8 0 0,8 0 0,15 0 0,2 0 0,2 0 0,1 0 0,-3 0 0,0 2 0,2 0 0,-3 1 0,-3 0 0,-5 0 0,-6 1 0,-4 0 0,-9 0 0,-11 1 0,-11-2 0,-15-2 0,-7 0 0,-8-3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6:32.14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24575,'22'0'0,"-3"0"0,-9 0 0,0 0 0,1 0 0,-1 0 0,2 0 0,-2 0 0,1 0 0,0 0 0,2 0 0,1 0 0,1 0 0,1 0 0,0 0 0,-1 0 0,0 0 0,0 0 0,-1 0 0,2 1 0,0 0 0,0 0 0,-1 0 0,0-1 0,0 0 0,0 0 0,-1 0 0,0 1 0,2 0 0,0 1 0,1-1 0,0 0 0,0 1 0,2 0 0,0 0 0,1 0 0,-1-1 0,1 0 0,0-1 0,4 0 0,1 0 0,4 1 0,2 1 0,0 1 0,1 0 0,0 0 0,-3 0 0,-1 0 0,-2 0 0,-2 0 0,-2-1 0,-3 1 0,-3-1 0,-4-1 0,-6 0 0,-2-1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6:42.12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21 24575,'24'-2'0,"0"0"0,-7 2 0,2 0 0,1 0 0,0 0 0,0 0 0,1 0 0,2 0 0,3 0 0,0 0 0,-1 0 0,-1 0 0,-2 0 0,0 0 0,-2 0 0,0 0 0,0 0 0,-1 0 0,0 0 0,1 0 0,-1 0 0,2 0 0,-1 0 0,0 0 0,-2 0 0,0 0 0,0 0 0,1 0 0,2-1 0,1 0 0,1 0 0,0 0 0,3 1 0,0 0 0,-1 0 0,-2 0 0,-1 0 0,-1 0 0,0 0 0,-2 0 0,0 0 0,0 0 0,2-2 0,0 1 0,1-1 0,0 1 0,0 0 0,-2 0 0,-3 1 0,-2 0 0,-3 0 0,-7-2 0,-3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6:44.37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24575,'28'0'0,"3"0"0,1 0 0,11 0 0,10 0 0,-1 0 0,10 0 0,1 0 0,6 0 0,13 0 0,2 2 0,3 1 0,0 1 0,-5 1 0,0-1 0,1-1 0,1 0 0,-1 0 0,-1-2 0,0 1 0,1-2 0,0 0 0,-5 0 0,-3 0 0,-3 0 0,-4 0 0,-1 0 0,-4 0 0,-2 1 0,-6 1 0,-4 0 0,-7 0 0,-3 0 0,-4 0 0,-5 0 0,-4 0 0,-5 0 0,-7 0 0,-3-1 0,-8 0 0,-21-8 0,10 5 0,-14-6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6:47.19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24575,'46'0'0,"9"0"0,10 0 0,12 0 0,-9 1 0,-1 3 0,-1 2 0,0 1 0,13-1 0,-7-3 0,-6 0 0,-5-1 0,-8 0 0,-10 0 0,-10 0 0,-11 0 0,-8-1 0,-5 1 0,-6 0 0,-2-2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6:48.83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24575,'21'0'0,"2"0"0,2 0 0,8 0 0,-1 0 0,11 0 0,16 0 0,19 0 0,-25 0 0,3 0 0,5 0 0,1 0 0,6 0 0,1 0 0,3 0 0,1 0 0,0 0 0,-1 0 0,-3 0 0,-1 0 0,-5 0 0,-2 0 0,-9 0 0,-2 0 0,37 0 0,-14 0 0,-15 0 0,-11 0 0,-13 0 0,-10 0 0,-7 0 0,-6 0 0,-2 0 0,-2 2 0,-2 0 0,-1 2 0,-1-1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6:52.25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19 24575,'28'-4'0,"1"0"0,5-1 0,0 2 0,1 1 0,-3 2 0,1 0 0,1 0 0,7 0 0,7 0 0,1 0 0,0 0 0,-2 0 0,-1 0 0,-6 0 0,-6 1 0,-11 1 0,-11 0 0,-6-1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3:12:43.61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76 24575,'225'-1'0,"241"3"0,-369 5 0,0 5 0,105 26 0,-178-33 0,32 3 0,1-2 0,0-3 0,71-6 0,-25 1 0,11 1 0,131 3 0,-135 6 0,-60-3 0,0-2 0,0-2 0,60-7 0,95-21 0,-120 23 0,-68 5 0,0-1 0,0-1 0,0-1 0,0 0 0,0-1 0,25-8 0,43-26 0,54-18 0,-126 50 0,-1 2 0,-1-1 0,0 1 0,1 1 0,16-2 0,-24 4 0,-1 0 0,1 0 0,-1 1 0,1-1 0,-1 1 0,1 0 0,-1 0 0,1 0 0,-1 0 0,0 0 0,0 1 0,1 0 0,-1 0 0,0-1 0,0 2 0,-1-1 0,1 0 0,0 1 0,1 2 0,6 5-1365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6:53.77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20 24575,'33'0'0,"8"0"0,16 0 0,13 0 0,-4 0 0,10 0 0,8 0 0,3 0 0,-37 0 0,0 0 0,39 0 0,-5 0 0,-6 0 0,-4 0 0,-1 0 0,-5 0 0,-3 0 0,-6-1 0,-6-1 0,-11-1 0,-11 1 0,-10 0 0,-12 1 0,-11-2 0,-5-3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6:56.41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24575,'36'0'0,"-1"0"0,-5 0 0,5 0 0,5 0 0,-5 0 0,2 0 0,0 0 0,0 1 0,3 1 0,-8 1 0,-7 2 0,-6-2 0,-7 0 0,-5-1 0,-3-1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6:59.10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10 24575,'32'2'0,"-2"-1"0,-5-4 0,4-1 0,-1 0 0,10 2 0,11 2 0,16 0 0,17 0 0,-1 0 0,0 0 0,-12 2 0,-11 1 0,-12 0 0,-15 1 0,-11-3 0,-11 0 0,-5-1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7:01.38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5 24575,'27'0'0,"7"0"0,11 0 0,18 0 0,12 0 0,0 0 0,10 0 0,9 0 0,-42 0 0,1 0 0,6 0 0,-1 0 0,-4 0 0,-2 0 0,42 0 0,-16 0 0,-13-1 0,-15 0 0,-15 0 0,-12 0 0,-8 0 0,-8 1 0,-3 0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7:03.24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97 24575,'53'0'0,"12"0"0,15 0 0,-30 0 0,1 0 0,46 0 0,-47 0 0,0 0 0,49 0 0,-49 0 0,1 0 0,6 0 0,0-1 0,-2 0 0,-1-1 0,-2 1 0,0-1 0,-1 0 0,0 0 0,0-1 0,0 1 0,2 0 0,0-1 0,2 0 0,1 0 0,1 0 0,2-1 0,0 1 0,0-1 0,0 1 0,-1-1 0,0 0 0,-2 0 0,-1 0 0,-1 0 0,-3-1 0,-2 1 0,43-3 0,-11 1 0,-12 2 0,-13 0 0,-14 3 0,-12 0 0,-10 1 0,-6 0 0,-4 0 0,-2 0 0,-2 0 0,0 0 0,0 0 0,3 0 0,1 0 0,1 0 0,1 0 0,-3 2 0,0 0 0,-2 0 0,0 0 0,-2 0 0,-1-1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7:06.01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24575,'28'0'0,"1"0"0,6 0 0,4 0 0,5 0 0,-4 0 0,-2 0 0,-2 0 0,-7 1 0,-3 1 0,-11 1 0,-8-1 0,-2 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7:07.44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42 24575,'54'0'0,"12"0"0,13 0 0,19 0 0,-1 0 0,-45 0 0,1 0 0,6 0 0,1 0 0,5 0 0,3 0 0,9-1 0,1 1 0,-3-2 0,-1 1 0,-8-1 0,-2 0 0,-6 0 0,-3-1 0,38 0 0,-22 1 0,-15 0 0,-20 2 0,-15 0 0,-10 0 0,-7-3 0,-10-5 0,3 4 0,-4-2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7:08.97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24575,'38'0'0,"-3"0"0,-11 0 0,-3 0 0,-5 0 0,-4 0 0,-1 0 0,0 0 0,0 0 0,-2 0 0,-1 1 0,-1 0 0,-3 0 0,-1-1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7:12.25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24575,'47'0'0,"14"0"0,22 0 0,-33 0 0,1 0 0,1 0 0,0 0 0,42 0 0,-18 0 0,-21 0 0,-18 0 0,-19 0 0,-11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7:13.91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24575,'43'2'0,"19"-1"0,22-1 0,-34 0 0,1 0 0,38 0 0,-2 0 0,0 0 0,-1 0 0,-4 0 0,-28 0 0,-28 0 0,-21 0 0,-4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1:36:03.41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 24575,'6'3'0,"-1"1"0,1-1 0,0 0 0,0 0 0,0-1 0,0 1 0,0-2 0,0 1 0,8 1 0,-3-1 0,120 23 0,-29-7 0,-51-9 0,105 5 0,56-14 0,-83-2 0,604 2 0,-687 2 0,49 8 0,35 2 0,526-10 0,-317-4 0,3 2 0,-306-2 0,50-8 0,20-2 0,45 0 0,42-1 0,-151 12 193,-26 0-504,0 0-1,0 1 0,1 1 1,30 6-1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7:15.29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24575,'31'0'0,"10"0"0,23 0 0,32 0 0,-45 0 0,3 0 0,16 0 0,5 0 0,12 0 0,4 0 0,-26 0 0,2 0 0,1 0-189,9 0 0,3 0 0,-2 0 189,-2 0 0,-1 0 0,0 0 0,-5 0 0,0 0 0,-2 0 0,25 1 0,-5-1 0,-15 1 0,-5 0 0,-14 0 0,-4 1 0,27 2 0,-24 0 0,-17-1 141,-22-2 1,-8 0 0,-7-2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7:17.54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24575,'42'0'0,"8"0"0,15 0 0,13 0 0,-8 0 0,1 0 0,-4 0 0,-4 0 0,0 1 0,-17 2 0,-15 2 0,-14-1 0,-9-2 0,-5-1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7:19.00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24575,'39'0'0,"15"0"0,21 0 0,-25 0 0,2 0 0,-2 0 0,2 0 0,8 0 0,2 0 0,5 0 0,2 1 0,3 0 0,1 1 0,7 1 0,0 1 0,-11 0 0,-4 1 0,-8 0 0,-3 0 0,35 3 0,-19-3 0,-15-2 0,-14 0 0,-15-1 0,-9-1 0,-10 0 0,-6 0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7:21.08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24575,'28'0'0,"9"0"0,19 0 0,22 0 0,1 0 0,1 0 0,-8 0 0,-14 0 0,-3 0 0,-19 0 0,-20 0 0,-8 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7:22.90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24575,'46'1'0,"17"1"0,34-2 0,-40 0 0,3 0 0,0 0 0,-1 0 0,39 0 0,-25 0 0,-18 0 0,-14 0 0,-6 0 0,-17 0 0,-6 0 0,-5 0 0,-3 0 0,-1 0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7:24.39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24575,'40'0'0,"18"0"0,35 0 0,-33 0 0,3 0 0,-4 0 0,1 0 0,5 0 0,1 0 0,-3 1 0,-1 1 0,-3 1 0,-1 0 0,0 1 0,-2 0 0,20 5 0,-27-4 0,-28-4 0,-12-1 0,-10-1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7:27.38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24575,'26'0'0,"1"0"0,-3 0 0,0 0 0,0 0 0,-6 0 0,-1 2 0,-3 0 0,-3 2 0,1 1 0,-3-1 0,-1 0 0,-3-2 0,-3-1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7:29.25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24575,'37'1'0,"16"1"0,26-2 0,10 0 0,-1 0 0,-22 0 0,-14 0 0,-12 0 0,-11 0 0,-3 1 0,-14 0 0,-7 0 0,-3 1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7:30.61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24575,'25'0'0,"6"0"0,12 0 0,11 0 0,3 0 0,13 0 0,17 0 0,6 0 0,-42 0 0,-1 1 0,35 2 0,-17 3 0,-15 0 0,-18 0 0,-14-2 0,-9-3 0,-6 0 0,-3-1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7:38.93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2782 76 24575,'-19'2'0,"0"-1"0,1-1 0,-2 0 0,-4 0 0,1 0 0,-4 0 0,-2 0 0,-6 0 0,-7-2 0,-1-2 0,0 0 0,2 0 0,2 1 0,2 2 0,2 0 0,3 0 0,3 0 0,1 0 0,0 1 0,-2 0 0,1 0 0,2 0 0,0 0 0,1 0 0,-1 0 0,0 0 0,1 0 0,0 0 0,2 0 0,-1 0 0,1 1 0,0 0 0,1 1 0,-1 0 0,2 0 0,-1 0 0,0-1 0,0 0 0,0 0 0,0 0 0,0 0 0,0 0 0,-1-1 0,1 0 0,-2 0 0,0 0 0,-1 0 0,0 0 0,1 0 0,1 0 0,0 0 0,2 0 0,-1 0 0,2 1 0,-1 0 0,1 1 0,1 0 0,-1 0 0,0-1 0,-1 1 0,1 0 0,0 0 0,1 0 0,-1-1 0,0 0 0,0-1 0,0 0 0,-1 0 0,-1 0 0,-1 0 0,-1 0 0,-1 0 0,-1 0 0,-2 0 0,0 0 0,0 0 0,1 0 0,3 0 0,0 0 0,2 0 0,0 0 0,1 0 0,1 0 0,0 0 0,0 0 0,0 0 0,-2 0 0,0 0 0,-1 0 0,1 0 0,1 0 0,0 0 0,1 0 0,2 0 0,2 0 0,4 0 0,3 0 0,3 0 0,2 0 0,-1-3 0,-5-8 0,-25-12 0,-30-2 0,15 14 0,0 3 0,-14-3 0,6 11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1:36:06.53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2751 188 24575,'-196'0'0,"-697"14"0,774-9 0,-246 22 0,299-17 0,-163 28 0,194-30 0,1 2 0,1 1 0,0 1 0,-48 27 0,45-19 0,1 1 0,-35 29 0,59-41 0,0 1 0,1 0 0,0 1 0,0 0 0,2 0 0,-1 1 0,1 0 0,1 0 0,-9 21 0,-6 29 0,-22 100 0,29-96 0,-33 88 0,-91 132 0,67-148 0,54-101 0,0 1 0,-18 61 0,32-84 0,1 1 0,0-1 0,1 1 0,1 0 0,0-1 0,1 1 0,1 0 0,0-1 0,7 31 0,5-1 0,2 0 0,2-2 0,2 0 0,29 49 0,-11-31 0,2-2 0,53 60 0,-29-51 0,3-3 0,96 74 0,-97-89 0,121 70 0,82 19 0,96 9 0,-170-75 0,-119-45 0,1-4 0,1-3 0,1-4 0,0-2 0,142 6 0,356-19 0,-263-6 0,352-24 0,-634 26 0,50-4 0,0-4 0,98-24 0,325-109 0,-198 39 0,23-7 0,-57 28 0,-204 57 0,121-64 0,-181 86 0,154-96 0,-143 86 0,0-1 0,-1-1 0,-1-1 0,-1 0 0,28-39 0,-15 10 0,-2-1 0,-2-1 0,27-74 0,38-161 0,-67 203 0,44-103 0,-62 169 0,4-12 0,0-1 0,-3 0 0,0-1 0,4-53 0,-10-114 0,-3 149 0,-3-1 0,-1 1 0,-2 1 0,-2-1 0,-2 2 0,-2 0 0,-22-46 0,27 72 0,0 1 0,-1 0 0,-1 0 0,0 1 0,-1 1 0,-27-25 0,6 12 0,0 1 0,-43-24 0,47 34 0,-1 1 0,0 2 0,-37-12 0,-103-24 0,98 30 0,-100-31 0,-292-71 0,-45 43 0,187 55 0,-51-3 0,358 25 0,-244-30 0,186 20 0,-1 4 0,1 3 0,-2 3 0,1 4 0,0 2 0,1 4 0,-94 23 0,-96 18 0,134-23 0,-205 50 0,296-61-1365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7:40.84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24575,'52'0'0,"25"0"0,-22 0 0,5 0 0,11 0 0,2 0 0,0 0 0,-2 0 0,-12 0 0,-2 0 0,36 0 0,-23 0 0,-15 0 0,-6 0 0,-23 0 0,-15 0 0,-14 0 0,-5 0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7:42.03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24575,'37'0'0,"28"0"0,-14 0 0,5 0 0,3 0 0,2 0 0,15 0 0,3 0 0,6 0 0,2 0 0,6 0 0,3 0 0,-25 0 0,1 0 0,-2 0 0,22 0 0,-4 1 0,-13 1 0,-4 0 0,-16 0 0,-5 2 0,22 3 0,-20 1 0,-19-2 0,-13-1 0,-11-1 0,-11-2 0,-5-2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7:44.21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24575,'47'0'0,"22"0"0,-19 0 0,6 0 0,12 0 0,2 0 0,-3 0 0,1 0 0,3 0 0,-1 0 0,-6 0 0,-3 0 0,-6 0 0,-2 0 0,-1 0 0,-3 1 0,14 2 0,-21 1 0,-33-1 0,-2-1 0,-16-2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7:45.91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24575,'25'0'0,"11"0"0,12 0 0,16 0 0,-4 0 0,8 0 0,8 0 0,10 0 0,-32 0 0,1 0 0,0 0 0,2 0 0,2 0 0,2 0 0,3 0 0,1 0 0,4 0 0,0 0 0,4 0 0,2 0 0,2 0 0,1 0 0,5 0 0,0 0 0,5 0 0,0 0 0,1 0 0,0 0 0,-6 0 0,-3 0 0,-8 0 0,-4 0 0,-9 0 0,-5 0 0,31 0 0,-21 0 0,-22 1 0,-15 2 0,-11 1 0,-5 1 0,-7-1 0,-2-1 0,-3-2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7:51.12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24575,'40'0'0,"7"0"0,12 0 0,7 0 0,5 0 0,2 0 0,-4 0 0,-7 2 0,-13 1 0,-14 1 0,-11 2 0,-8 0 0,-6 0 0,-3-2 0,-3-1 0,-3-1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7:52.66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64 24575,'35'0'0,"8"0"0,16 0 0,17 0 0,-3 0 0,10 0 0,8 0 0,6 0 0,-39 0 0,0 0 0,-2 0 0,0 0 0,-1-1 0,-1-1 0,45-1 0,-1-3 0,-11-2 0,-4 2 0,-3-1 0,-14 1 0,-5 1 0,-10 0 0,-8 1 0,-5 0 0,-5 2 0,-6 1 0,-6 0 0,-5 1 0,-8-1 0,-4 1 0,-4-1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8:01.67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64 24575,'27'-2'0,"6"0"0,9 2 0,9 0 0,3-3 0,-7 0 0,-2-2 0,-1-1 0,2 0 0,5 0 0,-4-1 0,-4 1 0,-4 0 0,-5 2 0,-5 2 0,-5 0 0,-6 1 0,-3 1 0,-4 0 0,-3-1 0,-3 0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8:03.79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23 24575,'18'-2'0,"2"0"0,0 2 0,3 0 0,0 0 0,2 0 0,2 0 0,2 0 0,4 0 0,0 0 0,1-2 0,-1 0 0,1-1 0,0 1 0,2 0 0,1 1 0,4-1 0,6 0 0,6 1 0,7 0 0,4 1 0,-1 0 0,-4 0 0,-7 0 0,-6 0 0,-5 0 0,-2 1 0,-3 0 0,0 2 0,-2-1 0,-1-1 0,-2 0 0,-2-1 0,-1 0 0,-2 0 0,-2 0 0,-3 0 0,-5 0 0,-3 0 0,-4 0 0,-5 0 0,-1 0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8:11.00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24575,'29'0'0,"5"0"0,5 0 0,9 0 0,6 0 0,-6 0 0,2 0 0,-1 0 0,1 0 0,4 0 0,-10 1 0,-6 0 0,-10 0 0,-7 0 0,-6-1 0,-5 0 0,-8 0 0,-3 0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8:12.83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5 24575,'35'0'0,"7"0"0,16 0 0,17 0 0,-2 0 0,13 0 0,3 0 0,-1 0 0,7 0 0,-12 0 0,-9 0 0,-10 0 0,-8 1 0,-12 1 0,-7 1 0,-9 2 0,-8 0 0,-6-2 0,-8-2 0,-25-12 0,14 9 0,-19-10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1:36:08.72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2490 24575,'4'-6'0,"0"1"0,0 0 0,0 0 0,0 0 0,1 0 0,0 1 0,8-6 0,16-16 0,204-187 0,275-193 0,-206 207 0,-141 108 0,-4-6 0,181-149 0,83-112 0,-149 125 0,-29 58 0,-94 72 0,-54 35 0,113-86 0,-196 143-170,1 2-1,0 0 0,0 0 1,1 1-1,0 1 0,0 1 1,31-11-1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8:14.81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10 24575,'20'0'0,"4"0"0,6 0 0,13 0 0,-1 0 0,9 0 0,10 0 0,10 0 0,15 0 0,-2 0 0,-5 0 0,-5 0 0,-1 0 0,-5 0 0,-3 0 0,-6 0 0,-6-2 0,-2-1 0,-1 1 0,-1 0 0,3 2 0,-1 0 0,2 0 0,0 0 0,0 0 0,0 0 0,-2 0 0,-1 0 0,-3 0 0,-3 0 0,-4 0 0,-5 0 0,-3 0 0,-3 0 0,-4 0 0,-1 0 0,-2 0 0,-2 0 0,0 0 0,-3 2 0,-3 0 0,-4 1 0,-5-2 0,-2 0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8:17.31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4 24575,'35'0'0,"11"0"0,16 0 0,9 0 0,3 0 0,-10 0 0,-4 0 0,-6 0 0,-5 0 0,-1 0 0,-11 0 0,-8 0 0,-8 0 0,-5 0 0,-4 0 0,-6-2 0,-2 2 0,-4-1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8:19.24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24575,'22'0'0,"2"0"0,-5 0 0,9 0 0,0 0 0,6 2 0,4 1 0,2 2 0,7 1 0,-4-2 0,-2-1 0,0-1 0,-1 0 0,-1-1 0,-3-1 0,-3 0 0,0 0 0,-1 0 0,0 0 0,0 0 0,-1 0 0,0 0 0,-4 0 0,-3 0 0,-3 0 0,-5 0 0,-1 0 0,-3 0 0,-2 0 0,-1 0 0,0 0 0,-2 0 0,0 1 0,0 0 0,-1 0 0,1 0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8:24.00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24575,'21'0'0,"0"0"0,0 0 0,3 0 0,3 0 0,-3 0 0,3 0 0,2 0 0,3 0 0,5 0 0,-3 0 0,-1 1 0,-2 1 0,-3 1 0,-2-1 0,-2 0 0,-3 0 0,-1 0 0,-2-1 0,-1 1 0,-1 0 0,-3-1 0,-3 1 0,-5-1 0,-2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8:26.07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9 24575,'20'0'0,"0"0"0,3 0 0,5 0 0,-2 0 0,6 0 0,6 0 0,3 0 0,8 0 0,0 1 0,-3 0 0,2 1 0,-1-1 0,2-1 0,-1 0 0,0 0 0,1 0 0,0 0 0,2-1 0,0-1 0,0 0 0,-1-1 0,-2 2 0,-3 0 0,-3 1 0,-2 0 0,-2 0 0,-3 0 0,-2 0 0,-1 0 0,-1 0 0,-2 0 0,-1 0 0,-2 0 0,-1 0 0,-2 0 0,-1 0 0,-1 0 0,-2 0 0,-1 0 0,-2 0 0,-2 0 0,-1 0 0,-3 0 0,-5-1 0,-2-1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8:29.18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24575,'35'0'0,"2"0"0,4 0 0,5 0 0,6 0 0,-6 0 0,-1 1 0,-2 1 0,-6 2 0,-1 0 0,-9-1 0,-7-1 0,-5-1 0,-8 0 0,-2-1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8:37.12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18 24575,'25'2'0,"3"-1"0,-2-1 0,5 0 0,3 0 0,-3 0 0,0 0 0,1 0 0,2 0 0,5 0 0,-2 0 0,-1 0 0,-2 0 0,-1 0 0,-1 0 0,-3 0 0,-2 0 0,0 0 0,0 0 0,2-1 0,2-1 0,-1 1 0,2 1 0,-1 0 0,-2 0 0,-3 0 0,-2 0 0,-1 0 0,0 0 0,-2 0 0,0 0 0,0 0 0,0 0 0,0 0 0,1 0 0,1 0 0,-1 0 0,0 0 0,0-1 0,0 0 0,2 0 0,-1 0 0,1 1 0,1-1 0,0-2 0,2 1 0,3-1 0,1 1 0,0 1 0,-1 0 0,-2 1 0,-1 0 0,-2 0 0,0 0 0,0 0 0,0 0 0,1 0 0,0 0 0,0 1 0,-2 1 0,-2 0 0,0 0 0,-1 0 0,0 0 0,0-1 0,0 0 0,-1 0 0,2 1 0,0 0 0,2 0 0,2 0 0,1-1 0,1 1 0,1-1 0,0 0 0,0 0 0,1 0 0,-2 0 0,0 0 0,0 0 0,0 0 0,2-1 0,2 0 0,1 0 0,2 0 0,-2 0 0,2 0 0,1 0 0,1 0 0,1 0 0,1 0 0,-6 0 0,3 1 0,3 1 0,2-1 0,5 1 0,-7-2 0,-3 2 0,-4-1 0,-3 1 0,-3-1 0,-3 0 0,-1 0 0,-2-1 0,-1 0 0,-1 0 0,-4 0 0,-2 0 0,-4 0 0,-4 0 0,-1 0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8:39.20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24575,'30'2'0,"6"0"0,8-2 0,10 0 0,-4 0 0,2 0 0,-1 0 0,-2 1 0,7 0 0,-4 2 0,-2-1 0,-2 0 0,-3-2 0,-3 0 0,-2 0 0,-5 0 0,-1 0 0,-2 0 0,1 0 0,0 0 0,1 0 0,-1 0 0,0 0 0,-1 0 0,-1 0 0,-1 0 0,0 0 0,0 0 0,-2 0 0,0 0 0,-2 0 0,0 1 0,0 0 0,-2 1 0,-3 0 0,-6-1 0,-8 0 0,-3 0 0,-4-1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8:41.99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20 24575,'23'0'0,"0"0"0,-4-1 0,0-2 0,-4 0 0,1-1 0,1 0 0,4 2 0,4 0 0,2 1 0,2 1 0,3 0 0,0 0 0,-3 0 0,-6 0 0,-7 0 0,-5 0 0,-6 0 0,-2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8:46.76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10 24575,'23'0'0,"4"0"0,7 0 0,8 0 0,-3 0 0,7 0 0,3 0 0,2 0 0,6 0 0,-10 0 0,-6 0 0,-4 0 0,-4 0 0,-5 1 0,-7 0 0,-19-5 0,1 2 0,-12-3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1:36:11.02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252 0 24575,'-2'18'0,"0"0"0,-1 0 0,-1-1 0,-1 0 0,-10 27 0,2-7 0,5-6 0,1 0 0,1 0 0,2 0 0,1 1 0,2 44 0,1-59 0,-2 0 0,0-1 0,0 1 0,-1-1 0,-1 0 0,-12 29 0,-3-1 0,-26 42 0,0-1 0,36-67 0,2 1 0,0 0 0,2 1 0,-7 34 0,12-52 0,0-1 0,-1 1 0,1-1 0,0 1 0,0-1 0,0 1 0,1-1 0,-1 1 0,0-1 0,0 1 0,1-1 0,-1 1 0,1-1 0,-1 1 0,1-1 0,0 1 0,0-1 0,0 0 0,-1 0 0,1 1 0,2 1 0,-1-2 0,0 1 0,1-1 0,-1 0 0,0 0 0,0 0 0,1 0 0,-1 0 0,1 0 0,-1-1 0,1 1 0,-1-1 0,4 0 0,3 1 0,0-2 0,0 1 0,0-1 0,0-1 0,0 1 0,13-6 0,-1-2 0,0-1 0,-1-1 0,0-1 0,21-16 0,-10 6 0,-15 12 0,0 0 0,1 1 0,0 1 0,0 1 0,33-10 0,184-58 0,-214 65 0,-1 0 0,-1-1 0,22-16 0,-24 15 0,0 1 0,1 1 0,1 0 0,23-9 0,47-18 0,12-5 0,-79 35 0,-3 0 0,31-5 0,-44 11 0,0 0 0,0 0 0,0 1 0,0 0 0,1 0 0,-1 0 0,0 1 0,0 0 0,0 0 0,9 3 0,-12-3-85,0-1 0,0 1-1,-1 0 1,1 1 0,0-1-1,-1 0 1,1 0 0,-1 1-1,1-1 1,-1 1 0,0-1-1,0 1 1,0 0 0,0-1-1,1 3 1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8:48.89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24575,'34'0'0,"8"0"0,7 0 0,13 0 0,7 0 0,-8 0 0,-1 0 0,5 0 0,2 1 0,10 0 0,-10 1 0,-11-1 0,-9 1 0,-11 0 0,-10 1 0,-11-1 0,-8 0 0,-4-2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8:50.82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24575,'35'0'0,"5"0"0,3 0 0,16 0 0,-3 0 0,6 0 0,4 0 0,-2 1 0,10 1 0,-8-1 0,-3 1 0,-1-1 0,-1 1 0,-1 3 0,-2-1 0,-3 0 0,-3 0 0,-1-2 0,-1 0 0,0-1 0,-2-1 0,-3 0 0,-1 0 0,-4 0 0,-3 0 0,-3 0 0,-5 0 0,-6 0 0,-8 0 0,-10-1 0,-6-2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8:54.02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14 24575,'23'0'0,"-3"0"0,4 0 0,6 0 0,11 0 0,16 0 0,5 0 0,5 0 0,8 0 0,3-1 0,5-1 0,-4-1 0,-9 0 0,-6 1 0,-7 1 0,-7 1 0,-12 0 0,-13 0 0,-9 0 0,-7 0 0,-4-1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8:55.58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24575,'21'2'0,"0"0"0,2-2 0,4 0 0,3 0 0,1 0 0,6 0 0,5 0 0,10 0 0,4 0 0,-1 0 0,2 0 0,-2 0 0,-1 0 0,1 0 0,-3 0 0,0 0 0,-5 0 0,-1 0 0,-3 0 0,-1 0 0,1 1 0,1 0 0,-1 0 0,-2 0 0,-2-1 0,-2 0 0,0 0 0,-1 0 0,-1 0 0,0 0 0,-1 1 0,-3 0 0,-2 0 0,-8 0 0,-7-1 0,-11-5 0,-8-1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8:57.99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24575,'28'2'0,"3"0"0,6-2 0,16 0 0,18 5 0,-5 1 0,11 4 0,1 1 0,-2-1 0,7 0 0,-20-6 0,-15-2 0,-21-4 0,-13 1 0,-11-1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8:59.92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44 24575,'25'0'0,"11"0"0,8 0 0,15 0 0,-6 0 0,8 0 0,3 0 0,-1 0 0,12 0 0,-10-2 0,-3 0 0,-8-1 0,-8-1 0,-8 1 0,-5 1 0,-10 0 0,-8 1 0,-8-1 0,-25-7 0,14 5 0,-17-5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9:02.03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42 24575,'22'-2'0,"0"1"0,3 1 0,2 0 0,-3 0 0,4 0 0,3 0 0,6 0 0,6 0 0,2 0 0,-2 0 0,0 0 0,-2 0 0,-2 0 0,-2 0 0,-1 0 0,0 0 0,0 0 0,0 0 0,-2 0 0,0 0 0,0 0 0,0 0 0,1-1 0,2 0 0,0-1 0,4-1 0,1 1 0,3-1 0,1 2 0,-2 0 0,1 1 0,0 0 0,1 0 0,2 0 0,0-2 0,-1 1 0,0-1 0,-1 1 0,1-1 0,-1 1 0,-2 1 0,0-1 0,-2-1 0,-3 1 0,-4 0 0,-5 1 0,-4 0 0,-4 0 0,-4 0 0,-6 0 0,-8-1 0,-18-3 0,8 3 0,-10-3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9:04.78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24575,'52'0'0,"9"0"0,11 0 0,3 0 0,-15 0 0,-12 0 0,-13 0 0,-11 1 0,-3 0 0,-11 2 0,-6-1 0,-2 0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9:06.35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24575,'27'0'0,"3"0"0,-1 0 0,11 0 0,1 0 0,6 0 0,10 0 0,10 0 0,17 0 0,6 0 0,4 1 0,2 0 0,1 2 0,1 0 0,-9 0 0,-7 0 0,-10-2 0,-10 1 0,-6-1 0,-11-1 0,-11 0 0,-8 1 0,-7 1 0,-5 0 0,-7-1 0,-4 0 0,-4-1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9:08.46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24575,'28'0'0,"5"0"0,-1 0 0,5 0 0,-5 0 0,-4 0 0,-2 0 0,-3 0 0,0 0 0,-4 0 0,-6 0 0,-6 0 0,-4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2:31:52.049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0 52 24575,'65'-3'0,"108"-20"0,-109 12 0,112-3 0,-114 13 0,117 4 0,-68 15 0,-92-14 0,-10-1 0,0 0 0,-1 0 0,1 0 0,14 9 0,-16-8 0,0 0 0,1 0 0,-1-1 0,1 0 0,0-1 0,11 3 0,9-3-398,34-1 0,-55-1-171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9:11.03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24575,'23'0'0,"5"0"0,12 0 0,12 0 0,10 0 0,-3 0 0,3 3 0,2 2 0,1 2 0,4 1 0,-14-1 0,-9-2 0,-10 1 0,-10-1 0,-8-1 0,-9-1 0,-5-2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9:13.44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24575,'22'0'0,"2"0"0,0 0 0,0 0 0,6 0 0,6 0 0,6 0 0,11 1 0,0 2 0,-1 0 0,1-1 0,1-2 0,2 0 0,2 0 0,1 0 0,0 0 0,-2 0 0,-1 0 0,-1 1 0,-1 1 0,-1 1 0,-3 0 0,-1 0 0,-2 0 0,-1-3 0,-3 0 0,1 0 0,-1 1 0,-2 0 0,-1 1 0,-3-1 0,0-1 0,-2 0 0,0 0 0,1 0 0,0 0 0,2 0 0,0 0 0,-2 0 0,0 0 0,0 0 0,0 0 0,3 0 0,3 0 0,0 0 0,2 0 0,-2 0 0,-3 0 0,-1 0 0,-1 0 0,-4 0 0,-2 0 0,-2 0 0,-1 0 0,-2 0 0,-3 0 0,-3 0 0,-2 0 0,-3 0 0,-2 0 0,-2 0 0,-5 0 0,-1 0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9:17.14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80 24575,'24'0'0,"1"-1"0,-3-5 0,2 0 0,3 0 0,-1 2 0,4 1 0,4 0 0,5-1 0,6 0 0,-2-1 0,-2 1 0,-2-1 0,-1 1 0,-1 1 0,-1 0 0,-3 1 0,-3-1 0,-3 0 0,-4 0 0,-3 1 0,-3 1 0,-4 0 0,-6 0 0,-2-1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9:20.01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24575,'26'0'0,"4"0"0,6 0 0,5 0 0,4 0 0,-4 0 0,-2 0 0,-3 0 0,-7 0 0,-10 0 0,-8 0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9:22.18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36 24575,'33'0'0,"4"-2"0,4-1 0,5-3 0,5-1 0,-8 1 0,4 2 0,-1 0 0,-1 2 0,0 1 0,-13 1 0,-8 0 0,-9 0 0,-4 0 0,-6 0 0,-2 0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9:23.76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21 24575,'21'0'0,"2"0"0,5 0 0,6 0 0,-2 0 0,6 0 0,5 0 0,9 0 0,14 0 0,6 0 0,3 0 0,4 0 0,4 0 0,0 0 0,-3 0 0,-8 0 0,-10 0 0,-9 0 0,-10 0 0,-6 0 0,-7 0 0,-6 0 0,-7 0 0,-5 0 0,-6 0 0,-3-3 0,-16-4 0,9 3 0,-10-2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9:30.53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24575,'53'0'0,"10"0"0,14 0 0,16 0 0,-43 0 0,1 0 0,1 0 0,0 0 0,0 0 0,0 0 0,44 0 0,-5 0 0,-10 0 0,-13 0 0,-9 0 0,-14 0 0,-13 0 0,-11 0 0,-7 0 0,-7 0 0,-2 0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9:32.54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30 24575,'36'0'0,"4"0"0,6 0 0,-1 0 0,7 0 0,5 0 0,7 0 0,13 0 0,4 0 0,-3 0 0,4 0 0,-1 0 0,-6 0 0,6 0 0,-3 0 0,5 0 0,-1 0 0,1-1 0,1-2 0,0-1 0,2-1 0,-5 1 0,-1 1 0,2 0 0,-4 0 0,2 1 0,-3 0 0,-6 2 0,0 0 0,-4 0 0,-4 0 0,0 0 0,-2 0 0,-1 0 0,0 0 0,-3 0 0,-3 0 0,-4 0 0,-4 0 0,-3 0 0,-3 0 0,-4 0 0,-7 0 0,-5 0 0,-7 0 0,-10 0 0,-2 0 0,-6 0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9:34.86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24575,'34'2'0,"2"-1"0,-2-1 0,11 0 0,8 0 0,-5 1 0,4 2 0,-5 2 0,-1 2 0,1 0 0,-15-2 0,-10-2 0,-13-1 0,-4-2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9:36.57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24575,'63'0'0,"6"0"0,8 0 0,2 0 0,-14 0 0,-7 0 0,-10 0 0,-8 0 0,-5 0 0,-16 0 0,-10 0 0,-6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1T23:47:18.11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1392 123 24575,'-358'0'0,"320"2"0,-61 11 0,58-7 0,-47 2 0,70-7 0,1 0 0,-1 1 0,0 1 0,1 0 0,-1 1 0,1 1 0,0 1 0,1 0 0,-1 2 0,1 0 0,-17 11 0,26-13 0,1 0 0,0 0 0,0 0 0,1 1 0,-1 0 0,2 0 0,-1 0 0,-4 11 0,4-9 0,0 0 0,0-1 0,-1 1 0,0-1 0,0-1 0,-9 9 0,-22 12 0,31-25 0,1 0 0,0 1 0,0 0 0,0 0 0,0 0 0,0 0 0,1 1 0,-1 0 0,1 0 0,1 0 0,-1 0 0,1 1 0,0-1 0,0 1 0,0 0 0,-3 11 0,-8 60 0,11-53 0,-2 0 0,0-1 0,-1 0 0,-19 44 0,10-32 0,0 1 0,-9 39 0,15-42 0,-2 0 0,-1-1 0,-21 37 0,-13 6 0,25-43 0,1 2 0,2 0 0,-18 44 0,33-67 0,-1-1 0,2 1 0,0 0 0,0 0 0,1 0 0,0 0 0,2 20 0,-1-24 0,2 1 0,-1-1 0,1 1 0,0-1 0,0 0 0,1 0 0,0 0 0,0-1 0,1 1 0,0-1 0,0 1 0,7 7 0,52 47 0,-45-45 0,0 1 0,26 32 0,49 68 0,-86-111 0,-1-1 0,1 0 0,0 0 0,0 0 0,1-1 0,11 5 0,9 6 0,-6-2 0,1-1 0,-1 2 0,0 0 0,-1 1 0,33 32 0,-30-23 0,39 29 0,-2-1 0,-36-28 0,-1 1 0,39 52 0,-39-48 0,0-2 0,2 0 0,1-2 0,39 29 0,-16-13 0,-18-13 0,0-2 0,2-1 0,67 37 0,-56-41 0,2-3 0,1-1 0,88 17 0,3 0 0,-77-17 0,0-2 0,1-4 0,70 5 0,347-15 0,-227-3 0,-184 0 0,89-13 0,-72 7 0,101 3 0,68-6 0,-194 3 0,93-25 0,-122 24 0,0-2 0,-1-1 0,0-1 0,44-28 0,2-10 0,-20 14 0,60-31 0,-85 54 0,-12 5 0,31-18 0,-46 25 0,-1-1 0,0 0 0,0 0 0,0 0 0,-1-1 0,1 0 0,-1 1 0,1-1 0,-1 0 0,-1-1 0,1 1 0,3-8 0,25-94 0,-5 14 0,113-302 0,-111 298 0,-3-1 0,-5 0 0,-5-1 0,-3-1 0,-3-186 0,-10 268 0,1-5 0,-1-1 0,-4-26 0,4 42 0,-1 0 0,0 0 0,0 0 0,-1 0 0,0 1 0,0-1 0,0 1 0,-1 0 0,0 0 0,0 0 0,-6-6 0,-43-41 0,28 29 0,-37-45 0,14 1 0,31 42 0,-1 0 0,-2 1 0,-32-32 0,-108-78 0,158 133 0,-19-14 0,-2 1 0,1 1 0,-1 1 0,-1 1 0,-36-13 0,18 11 0,-2 1 0,-62-9 0,-112-5 0,-2 0 0,137 16 0,-92 1 0,-86 11 0,94 1 0,-205-2 0,359 1 0,0 0 0,0 1 0,0 1 0,0 0 0,1 0 0,-22 10 0,-68 38 0,46-15 0,43-26 0,0-1 0,-1 0 0,0-1 0,-23 9 0,-20 4 0,31-11 0,1 0 0,-2-2 0,1-1 0,-1-1 0,-53 5 0,-42 3 340,8-1-2045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2:31:54.169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0 1 24575,'10'1'0,"-1"0"0,1 0 0,-1 1 0,14 5 0,6 0 0,212 37 0,-51-10 0,-123-23 0,117 4 0,69-15 0,-95-2 0,-118 4 0,0 2 0,66 15 0,-65-10 0,1-2 0,56 2 0,680-8 0,-351-3 0,-291 3 0,153-3 0,-163-10 0,27-1 0,-31 14-1365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9:37.80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24575,'38'1'0,"8"1"0,10-2 0,16 0 0,-1 0 0,9 0 0,14 0 0,-42 0 0,3 0 0,9 0 0,1 0 0,-3 0 0,-2 0 0,-6 0 0,0 0 0,38 0 0,-19 1 0,-16 0 0,-16 1 0,-17 0 0,-11-1 0,-13 0 0,-7-1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9:41.76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6 24575,'33'-2'0,"5"0"0,4 2 0,15 0 0,-6 0 0,11 0 0,6 0 0,2 0 0,9 0 0,-10 0 0,-7 0 0,-12 0 0,-8 0 0,-9 0 0,-9 0 0,-7 0 0,-9 0 0,-4-1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9:43.80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6 24575,'29'0'0,"5"0"0,5 0 0,17 0 0,3 0 0,7 0 0,4 0 0,3 1 0,11 2 0,-5 1 0,-2 2 0,-4-2 0,-7-1 0,-3-1 0,-5 0 0,-4-1 0,-3 0 0,-2-1 0,0 0 0,3 0 0,1 0 0,1 0 0,3 0 0,0-1 0,1 0 0,0-2 0,0 1 0,-2-1 0,1 1 0,0 1 0,-4-1 0,-1 2 0,-2 0 0,-2 0 0,0 0 0,0 0 0,0 0 0,-2 0 0,-1 0 0,-6 0 0,-2 0 0,-4 0 0,-1 0 0,0-1 0,-1 0 0,-1 0 0,-1 0 0,-2 1 0,-3 0 0,-1 0 0,-4 0 0,-3 0 0,-5 0 0,-4-1 0,-5-4 0,-2-3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9:45.83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48 24575,'49'0'0,"6"0"0,2 0 0,11 0 0,7 0 0,-10 0 0,3-2 0,-3-1 0,-2-1 0,5-2 0,-14 2 0,-12 0 0,-15-7 0,-14 7 0,-8-6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9:49.56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64 24575,'32'0'0,"8"0"0,18-3 0,17-4 0,11-3 0,-5-2 0,2 3 0,-4 1 0,-6 2 0,2 1 0,-18 3 0,-12 1 0,-15 1 0,-11 0 0,-10 0 0,-6 0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9:50.96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24575,'25'0'0,"6"0"0,14 0 0,19 0 0,0 0 0,10 0 0,4 0 0,1 0 0,6 0 0,-13 0 0,-9 0 0,-11 0 0,-8 0 0,-12 0 0,-17 0 0,-8 0 0,-7-1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9:53.85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24575,'33'2'0,"3"-1"0,0-1 0,6 0 0,8 2 0,-6 0 0,4 4 0,-1 3 0,-2 2 0,7-2 0,-10-4 0,-2-1 0,-4-3 0,-3 0 0,-2-1 0,-4 1 0,-4 0 0,-7 0 0,-7 0 0,-4-1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9:55.25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24575,'23'0'0,"5"0"0,4 0 0,10 0 0,2 0 0,5 0 0,11 0 0,8 0 0,11 0 0,-1 0 0,-5 0 0,-8 0 0,-9 0 0,-10 0 0,-11 1 0,-8 1 0,-7 1 0,-6 0 0,-5-1 0,-8-1 0,-3-1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9:57.21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24575,'35'1'0,"3"1"0,5-2 0,5 0 0,10 0 0,-8 0 0,30 1 0,-28 1 0,15 2 0,-35-1 0,-10-1 0,-12-1 0,-5 0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0:00.25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24575,'28'0'0,"10"0"0,17 0 0,19 0 0,6 0 0,9 0 0,9 0 0,-47 0 0,1 0 0,3 0 0,0 0 0,-4 0 0,-1 0 0,37 0 0,-16 0 0,-16 0 0,-18 0 0,-18 0 0,-16 0 0,-9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1:36:46.95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24575,'735'0'0,"-693"2"0,49 8 0,-47-4 0,44 1 0,571-8 0,-624 1 0,1 3 0,-1 0 0,66 16 0,-46 0 0,-39-13 0,1-1 0,0 0 0,-1-1 0,27 3 0,199-5 0,-116-5 0,409 4 0,-515-3 0,0 0 0,-1-1 0,1-1 0,28-9 0,-25 6 0,0 1 0,33-4 0,-23 5 171,52-13 0,-55 9-1025,56-6 1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0:02.34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71 24575,'38'0'0,"12"0"0,14 0 0,14 0 0,-2 0 0,8 0 0,8 0 0,-42 0 0,1 0 0,4 0 0,0 0 0,43 0 0,-10 0 0,-8 0 0,-5 0 0,-7 0 0,-6 0 0,-6 0 0,-5-1 0,-4-2 0,-4-1 0,-2-1 0,-2-1 0,0 0 0,-1-1 0,2 1 0,1 1 0,3-1 0,3 2 0,0 0 0,1 2 0,-2 0 0,-1-1 0,1 2 0,2 0 0,2 0 0,1-1 0,1 1 0,-1 0 0,2 1 0,1 0 0,-3 0 0,-1 0 0,-1 0 0,-2 0 0,-2 0 0,-5 0 0,-5 0 0,-5 0 0,-4 0 0,-2 0 0,-3 0 0,-1 1 0,-2 1 0,-2 0 0,-3-1 0,-2 1 0,-5 0 0,-2-1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3:07.48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9 24575,'23'-1'0,"2"-1"0,4 0 0,12 0 0,9 1 0,8 1 0,4 0 0,2 0 0,4 0 0,2 0 0,3 0 0,-3 1 0,-5 1 0,-4 2 0,-11 0 0,-9 0 0,-14 0 0,-11-2 0,-8-1 0,-5-1 0,-2 0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3:08.92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24575,'29'2'0,"10"-1"0,10-1 0,17 0 0,-4 0 0,9 0 0,3 0 0,4 0 0,8 0 0,-12 1 0,-13 2 0,-14-1 0,-14 1 0,-10-2 0,-9-1 0,-8 0 0,-3 0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3:10.71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38 0 24575,'-15'5'0,"2"-1"0,9-3 0,1 0 0,0 1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3:12.06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24575,'38'0'0,"8"0"0,19 0 0,3 0 0,20 0 0,-32 0 0,2 0 0,6 0 0,2 0 0,13 0 0,1 0 0,-3 0 0,-1 0 0,-8 0 0,-2 0 0,-7 0 0,-2 0 0,38 0 0,-15 0 0,-7 1 0,-12 1 0,-11 3 0,-11 1 0,-12-1 0,-13-2 0,-8-2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5:01.45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4 24575,'27'-2'0,"10"1"0,9 1 0,13 0 0,-4 0 0,2 0 0,6 0 0,-2 0 0,8 0 0,-12 0 0,-13 0 0,-13 1 0,-16 0 0,-7 0 0,-8 0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5:08.54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2706 67 24575,'-43'0'0,"-5"-1"0,0-1 0,-2-3 0,8-1 0,1-2 0,0 0 0,-3-1 0,-4 0 0,6 2 0,7 2 0,7 1 0,7 3 0,4 0 0,3 1 0,0 0 0,1 0 0,-1 0 0,-1 1 0,0 1 0,-2 0 0,-1 1 0,-2-1 0,-1-1 0,-1 0 0,-1 0 0,0 0 0,-3 0 0,-1 0 0,-1-1 0,-1 0 0,-1 0 0,1 0 0,1 0 0,1 1 0,0 1 0,2 0 0,1 1 0,-2-1 0,-13-1 0,7 0 0,-10-1 0,13 0 0,0 1 0,0 1 0,0 1 0,-1 0 0,-1 0 0,-1 0 0,0-1 0,0-1 0,-1-1 0,0 1 0,-1 0 0,2 0 0,2 0 0,0-1 0,0 0 0,-1 0 0,0 0 0,-1 1 0,-1 1 0,2-1 0,-3 1 0,1-1 0,-3 2 0,-4-1 0,-1 0 0,-4 1 0,-1-2 0,0 1 0,0 0 0,3 0 0,2 0 0,5 0 0,3 2 0,3-2 0,2 1 0,2-1 0,2-1 0,5 1 0,1-1 0,4 0 0,2 0 0,2-1 0,1 0 0,2 0 0,0 0 0,-3 0 0,-3 0 0,-3 0 0,-2 0 0,0 0 0,2 0 0,5-1 0,4-4 0,4-11 0,2 7 0,1-6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5:11.34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24575,'31'0'0,"7"0"0,5 0 0,8 0 0,4 0 0,-12 0 0,-2 0 0,-7 0 0,-8 0 0,0 0 0,-10 0 0,-4 0 0,-7 0 0,-2 0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5:13.43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24575,'25'0'0,"1"0"0,2 0 0,6 0 0,6 0 0,-3 0 0,3 0 0,-1 0 0,-2 1 0,3 0 0,-5 1 0,-3 0 0,-3 1 0,-3 0 0,-5-1 0,-4 0 0,-5 0 0,-6-1 0,-2 0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5:16.05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24575,'21'0'0,"1"0"0,-3 0 0,3 0 0,-3 0 0,3 0 0,3 0 0,5 0 0,7 0 0,1 0 0,3 0 0,0 0 0,2 1 0,-4 1 0,-1 1 0,-1-1 0,-3-1 0,-1-1 0,-2 0 0,-2 0 0,-1 0 0,-1 0 0,2 0 0,2 0 0,1 0 0,-1 1 0,0 1 0,-2 1 0,0 1 0,-1-1 0,-2-1 0,0 0 0,-2-2 0,-2 0 0,1 0 0,1 0 0,1 0 0,1 0 0,0 0 0,-1 0 0,1 0 0,-1 0 0,-1-1 0,1 0 0,-2 0 0,0 0 0,-1 0 0,-1 0 0,1 0 0,3-1 0,1 1 0,2-1 0,0 0 0,0 1 0,-1 0 0,-1 0 0,-4 1 0,0 0 0,-2 0 0,-1 0 0,1 0 0,0 0 0,0 0 0,2 0 0,0 0 0,1 0 0,0 0 0,0 0 0,-1 0 0,-1 0 0,2 0 0,1 0 0,0 0 0,4 0 0,1 0 0,-1 1 0,-1 2 0,-5 1 0,-4 2 0,-4-1 0,-4-1 0,-7-7 0,-2-4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1:36:50.28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2498 336 24575,'-62'-3'0,"-101"-18"0,-20-2 0,93 22 0,0 4 0,-157 25 0,129-16 0,-211-6 0,201-7 0,92 2 0,-59 12 0,48-6 0,9 1 0,1 2 0,0 1 0,-61 28 0,73-28 0,-13 6 0,1 3 0,-37 26 0,8-5 0,46-28 0,0 1 0,1 1 0,0 1 0,1 1 0,-22 26 0,11-6 0,-46 73 0,45-56 0,3 1 0,-35 98 0,-19 125 0,74-245 0,2 0 0,1 1 0,2-1 0,1 0 0,1 1 0,9 55 0,-4-63 0,1-1 0,1 0 0,1-1 0,1 1 0,1-2 0,26 45 0,98 124 0,-66-101 0,-39-50 0,2-2 0,1 0 0,3-2 0,1-2 0,1-2 0,2-1 0,1-1 0,85 47 0,-48-38 0,1-3 0,2-4 0,1-3 0,142 32 0,-52-35 0,267 6 0,-134-30 0,232 18 0,-139 6 0,1-28 0,-155-1 0,-160 2 0,321-6 0,-285-1 0,161-31 0,44-54 0,-106 26 0,-160 50 0,0-2 0,-2-2 0,0-3 0,54-31 0,-21 3 0,159-121 0,-93 51 0,31-27 0,-167 130 0,-2-1 0,0-1 0,28-43 0,-13 16 0,-8 11 0,-1 0 0,-2-2 0,-2-1 0,26-74 0,-16 21 0,16-101 0,-38 163 0,-2 0 0,-2 0 0,1-42 0,-4 62 0,-1 0 0,0 0 0,-1 0 0,0 0 0,0 1 0,-1-1 0,0 1 0,-1-1 0,0 1 0,0 0 0,-1 0 0,0 1 0,-1-1 0,-8-9 0,3 8 0,0-1 0,0 1 0,-1 0 0,-25-14 0,-59-26 0,13 8 0,-15-18 0,36 22 0,-74-35 0,-80-16 0,5 2 0,118 48 0,-2 3 0,-1 5 0,-2 4 0,-115-16 0,100 26 0,-196-35 0,210 32 0,-106-39 0,158 43 0,-205-64 0,200 67 0,0 2 0,-105-7 0,66 14 0,-1 5 0,1 4 0,0 3 0,0 5 0,-117 31 0,119-18 0,-2-5 0,-100 11 0,143-28 65,-111 15 190,144-16-466,0 1 1,0 0-1,0 1 0,0 1 1,1 0-1,0 1 1,-25 16-1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5:21.04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24575,'18'0'0,"2"0"0,0 0 0,8 0 0,5 0 0,-1 0 0,8 0 0,3 0 0,2 0 0,4 0 0,-8 0 0,-5 0 0,-5 0 0,-4 0 0,-6 0 0,-4 0 0,-5 0 0,-3 1 0,-2 0 0,-3 1 0,-2-1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5:24.47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59 24575,'24'0'0,"-1"0"0,-6 0 0,1-1 0,0 0 0,-1-2 0,1-1 0,2 0 0,1 0 0,7 1 0,-1 0 0,1 1 0,-1 0 0,-1 1 0,-1 0 0,0 1 0,-1-1 0,0-1 0,0 1 0,0 1 0,1-1 0,-1 0 0,2-1 0,1 1 0,-1 1 0,0 0 0,-2 0 0,0 0 0,-2 0 0,-1-1 0,1 0 0,0 0 0,2 0 0,-1 0 0,0 0 0,1-2 0,-2 1 0,2 0 0,-1 0 0,1 1 0,0 1 0,-2 0 0,0 0 0,0 0 0,-1-1 0,-1 0 0,1 0 0,-1 0 0,1 1 0,0 0 0,0 0 0,0 0 0,1 0 0,0 0 0,0 0 0,-1 0 0,0 0 0,0 0 0,0 0 0,0 0 0,1 1 0,1 0 0,-1 0 0,0 0 0,-1-1 0,-1 0 0,0 0 0,0 0 0,1 0 0,0 0 0,0 0 0,0 0 0,1 0 0,0 0 0,0 0 0,2 0 0,-1 0 0,-1 0 0,1 1 0,-3 0 0,0 0 0,-1 1 0,0 1 0,1-1 0,-1 0 0,2 1 0,1 0 0,0 1 0,2-1 0,-1 0 0,1-1 0,1 1 0,-2 0 0,-1 0 0,-3 0 0,-4-2 0,-1 1 0,-4-1 0,-1 0 0,-1 0 0,-2 0 0,-1 0 0,-32-2 0,21 1 0,-25-2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5:28.65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24575,'38'0'0,"8"0"0,11 1 0,16 4 0,6 3 0,-8 2 0,0 1 0,-2 1 0,-1-1 0,1-1 0,-13-4 0,-6-2 0,-7-2 0,-7 0 0,-7 0 0,-10-1 0,-8 0 0,-6-1 0,-4 0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5:31.56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37 24575,'17'0'0,"0"0"0,-3 0 0,-2 0 0,0 0 0,3 0 0,1 0 0,5 0 0,1 0 0,0 0 0,1 0 0,0 0 0,0 0 0,0 0 0,-1 0 0,-1-1 0,0 0 0,0-1 0,-1-1 0,-1 1 0,-1-1 0,0 0 0,0 0 0,-1 1 0,1 1 0,0 0 0,0 0 0,2 0 0,0 0 0,2 1 0,0-1 0,0 0 0,-1 0 0,-1 0 0,-2 0 0,0 0 0,0-1 0,0 1 0,1 0 0,1 0 0,2 1 0,1 0 0,3 0 0,2 0 0,1 0 0,1 0 0,1 0 0,-1 0 0,0 0 0,-2 0 0,0 0 0,-2 0 0,-1 0 0,-1 0 0,0 1 0,-1 0 0,1 1 0,-1 0 0,-1-1 0,2 1 0,-1-1 0,2 1 0,0 1 0,0 0 0,-2 0 0,0-1 0,0 0 0,1 0 0,0 0 0,2 1 0,0 0 0,2 1 0,0 0 0,1 0 0,1 1 0,2 0 0,5 0 0,2 1 0,2 0 0,0-1 0,-1-2 0,-2 0 0,-1 0 0,-3-2 0,-3 1 0,-3-2 0,-1 0 0,-1 0 0,-3 0 0,-1 0 0,-2 0 0,-3 0 0,-2 0 0,-3 1 0,-1 1 0,-2 0 0,-3 0 0,0 0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5:35.34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32 24575,'25'0'0,"-4"0"0,-5 0 0,-1 0 0,0 0 0,-2 0 0,0 0 0,1 0 0,1-1 0,2 0 0,0 0 0,-1-1 0,0 0 0,-1-1 0,-1-1 0,-1 1 0,-1 0 0,-1 1 0,-2 1 0,0-3 0,-5 3 0,-2-2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5:37.67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33 24575,'27'0'0,"0"0"0,2 0 0,0 0 0,0 0 0,-3 0 0,-3-1 0,0 0 0,2-1 0,5 0 0,-1 1 0,0-1 0,-2 0 0,-2 1 0,-3 0 0,-4 1 0,-5 0 0,-4-1 0,-18-7 0,8 5 0,-12-5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5:41.00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9 24575,'27'-3'0,"1"0"0,0 1 0,3 1 0,-1 1 0,-1 0 0,1 0 0,0 0 0,3 0 0,-4 0 0,-2 0 0,-1 0 0,-1 0 0,0 0 0,-1 1 0,0 1 0,0 0 0,-1 2 0,0-1 0,-1 0 0,0-1 0,-1-2 0,0 1 0,-1 0 0,0 1 0,1 0 0,2 0 0,1 0 0,0 0 0,1-1 0,-1 1 0,1-1 0,0-1 0,-2 0 0,-1 0 0,-2 0 0,-1 0 0,-1 0 0,-2 0 0,0 0 0,-1 0 0,0 0 0,1 0 0,0 0 0,0 0 0,1 1 0,0 0 0,0 0 0,0 1 0,-1-1 0,-1 0 0,1 1 0,0-1 0,0 0 0,0 0 0,0-1 0,1 0 0,1 0 0,2 0 0,2 0 0,2 0 0,1 0 0,1 1 0,-1 0 0,-1 0 0,-2 0 0,0-1 0,-1 0 0,0 0 0,-1 0 0,0 0 0,1 1 0,0 0 0,0 0 0,3 0 0,0-1 0,1 1 0,1 0 0,-2 0 0,0 1 0,-2 0 0,-2-1 0,-1 1 0,-1-1 0,2 1 0,0-1 0,3 0 0,3 1 0,1 0 0,-2 1 0,-3-1 0,-4-1 0,-2-1 0,-3 1 0,-2 0 0,0 1 0,-3 0 0,-1 0 0,-2-1 0,0 2 0,0-3 0,1 2 0,2-2 0,1 0 0,0 0 0,1 0 0,0 0 0,-2 1 0,0 1 0,-5 0 0,-1 0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5:59.38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5 24575,'26'0'0,"4"0"0,4 0 0,6 0 0,-5 0 0,3 0 0,2 0 0,1 0 0,7 0 0,-6 0 0,-4 0 0,0 0 0,0 0 0,-2 0 0,0 0 0,-2 0 0,-4 0 0,-2 0 0,-6 0 0,-5 0 0,-14-2 0,-4 0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6:01.45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23 24575,'30'0'0,"3"0"0,8 0 0,3 0 0,-6 0 0,-2 0 0,0 0 0,0 0 0,5 0 0,-5 0 0,-5 0 0,0 0 0,-1 0 0,0 0 0,-1 0 0,-3 0 0,-2 0 0,-1 0 0,0 0 0,-2 0 0,-2 0 0,-3 0 0,-2 0 0,-4-1 0,-4-2 0,-7-4 0,0 2 0,-5-1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6:03.16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24575,'51'2'0,"-5"-1"0,0-1 0,-10 0 0,0 1 0,1 0 0,-2 2 0,4 0 0,-5 0 0,-2 0 0,-1 0 0,-3 1 0,-2-1 0,-2 1 0,-4 0 0,-4-2 0,-4 0 0,-6 0 0,-2-2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1:36:52.02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2676 24575,'10'-11'0,"0"-1"0,8-14 0,11-13 0,30-24 0,125-103 0,-87 82 0,507-410-292,-57 49 41,-163 101 251,11-11 0,-337 304 27,4-4 186,102-70 0,76-20-123,-80 46-90,4-1 0,-125 75 0,-29 18 0,1 0 0,0 1 0,17-8 0,-13 11-1365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6:31.98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56 24575,'19'0'0,"10"0"0,-7-1 0,18-4 0,-15 1 0,14-4 0,-11 2 0,5-1 0,-2 1 0,-3 0 0,-2 2 0,-2 0 0,0 2 0,-1 1 0,-1 0 0,-2 1 0,-2 0 0,-1 0 0,-1 0 0,-1 0 0,-2 0 0,-5 0 0,-3 0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6:33.69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31 24575,'23'-2'0,"3"0"0,1 2 0,7 0 0,-1 0 0,3 0 0,3 0 0,7-1 0,9-1 0,0-2 0,0-1 0,-4 1 0,-4 0 0,-4 1 0,-5 2 0,-2 0 0,-4 1 0,-3 0 0,-3 0 0,-4 0 0,-5 0 0,-5 0 0,-7-1 0,-2 1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6:36.47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24575,'25'2'0,"0"0"0,-3-2 0,5 0 0,6 0 0,-1 0 0,4 0 0,2 0 0,3 0 0,4 0 0,-1 0 0,-1 0 0,-3 0 0,-2 0 0,-2 0 0,1 0 0,3 0 0,3 0 0,0 0 0,-1 0 0,-5 0 0,-7 0 0,-6 0 0,-7 0 0,-11-2 0,-1 2 0,-7-1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6:38.28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24575,'21'0'0,"0"0"0,-1 0 0,0 0 0,-2 0 0,2 0 0,5 0 0,5 0 0,6 0 0,1 0 0,1 0 0,3 2 0,3 1 0,3 2 0,2-1 0,0 0 0,0 0 0,0-1 0,2 0 0,-1-1 0,-1-1 0,1 2 0,0 0 0,1 1 0,0 0 0,0 1 0,1 1 0,2 0 0,1 2 0,-1-1 0,-2 0 0,-3-1 0,-4-1 0,-2 0 0,-4 1 0,-4 0 0,-8 1 0,-7-2 0,-9-1 0,-5-1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6:41.09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24575,'21'0'0,"1"0"0,-5 0 0,2 0 0,-3 0 0,0 0 0,3 0 0,3 0 0,6 0 0,1 1 0,1 1 0,3-1 0,-2 1 0,1-1 0,-1 0 0,0 1 0,-1-1 0,0 1 0,0-2 0,3 0 0,2 0 0,2 0 0,0 0 0,-2 0 0,-1 1 0,-1 0 0,2 0 0,-2 2 0,-3-1 0,-6 1 0,-6 0 0,-4 0 0,-6-2 0,-2-2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6:43.20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4 24575,'23'0'0,"-3"0"0,-8 0 0,-3 0 0,0 0 0,1 0 0,3 0 0,6-1 0,3 0 0,4 0 0,0 0 0,0 1 0,2 0 0,-1 0 0,-1 0 0,0 0 0,-3 0 0,1 0 0,0 0 0,-1 0 0,2 0 0,1 0 0,1 0 0,1 0 0,-1 0 0,-2 0 0,-1 0 0,-2 0 0,0 0 0,-2 0 0,1 0 0,0 0 0,-1 0 0,0 0 0,0 0 0,1 0 0,0 0 0,1 0 0,0 0 0,1 0 0,1 0 0,1 0 0,2 0 0,2 0 0,0 1 0,-1 1 0,-4 1 0,-4 1 0,-7-1 0,-6-2 0,-5 0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6:45.80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24575,'25'0'0,"7"0"0,10 0 0,14 0 0,12 0 0,-6 2 0,5 1 0,3 2 0,7 1 0,9 0 0,-6-1 0,-8-1 0,-13 0 0,-12 1 0,-17-1 0,-12-1 0,-10 0 0,-5-2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6:47.44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1 108 24575,'18'0'0,"-1"0"0,-1 0 0,2 0 0,0 0 0,5 0 0,5 0 0,7 0 0,7 0 0,4 0 0,0 0 0,3-1 0,-2-2 0,-1-1 0,-1-1 0,-3-1 0,-1-1 0,0 1 0,3 0 0,0-1 0,3 1 0,-1 0 0,-3 0 0,-2 1 0,-3 1 0,0 0 0,-1 2 0,2 0 0,-2 1 0,0 1 0,-5 0 0,-5 0 0,-5 0 0,-7 0 0,-6 0 0,-9-4 0,-19-5 0,9 3 0,-9-2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6:49.89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24575,'50'0'0,"9"0"0,21 0 0,14 0 0,4 0 0,-4 0 0,-22 0 0,-15 0 0,-13 0 0,-15 0 0,-8 0 0,-14 0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6:52.28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46 24575,'26'0'0,"2"0"0,-1 0 0,4 0 0,-4 0 0,4 0 0,5 4 0,4 0 0,6 0 0,-3 0 0,-2-2 0,-4-1 0,-2-1 0,-1 0 0,0 0 0,0 0 0,-1 0 0,-1-2 0,-1-1 0,-4-1 0,-1-2 0,0 2 0,0-1 0,2 2 0,0-1 0,-2-1 0,2 0 0,-1-1 0,2 0 0,1 1 0,1 2 0,0 1 0,1 1 0,1 1 0,1 0 0,-3 0 0,-4 0 0,-6 0 0,-10 0 0,-6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1:36:54.05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261 1 24575,'-18'49'0,"0"2"0,-17 79 0,30-108 0,-1 0 0,-1-1 0,-2 0 0,1 0 0,-2-1 0,-1 0 0,-1 0 0,-19 25 0,22-33 0,0 0 0,1 1 0,0 0 0,2 1 0,-1-1 0,1 1 0,1 0 0,-6 28 0,6-16 0,-1 1 0,2 2 0,0-1 0,2 0 0,1 31 0,1-57 0,0 0 0,0 1 0,1-1 0,-1 0 0,1 1 0,-1-1 0,1 0 0,0 1 0,0-1 0,0 0 0,0 0 0,0 0 0,0 0 0,0 0 0,1 0 0,-1 0 0,1 0 0,-1-1 0,1 1 0,0-1 0,4 4 0,-3-4 0,0 0 0,0 0 0,1 0 0,-1 0 0,0-1 0,1 1 0,-1-1 0,1 0 0,-1 0 0,0 0 0,1 0 0,-1-1 0,6-1 0,4-1 0,1-2 0,-1 0 0,0 0 0,0-1 0,0-1 0,14-10 0,272-170 0,-274 176 0,1 2 0,0 0 0,1 2 0,0 1 0,53-6 0,4-1 0,86-7 0,-42 6 0,-87 10-682,46-1-1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6:54.32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2 24575,'25'0'0,"6"0"0,6 0 0,12 0 0,-4 0 0,3 0 0,-1 0 0,-6 0 0,0 0 0,-15 0 0,-8 0 0,-7-1 0,-6 1 0,-2-1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6:59.02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24575,'27'0'0,"14"0"0,19 0 0,23 0 0,-6 0 0,4 0 0,0 1 0,-4 2 0,6 2 0,-19 0 0,-18-1 0,-16-2 0,-16-1 0,-8-1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7:00.95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24575,'21'2'0,"3"-1"0,2-1 0,10 0 0,2 0 0,4 0 0,2 1 0,6 1 0,7 2 0,-2 0 0,0 1 0,-7-3 0,-4-1 0,-5 0 0,-4 0 0,-1 0 0,0 1 0,2-1 0,3-1 0,2 0 0,1 0 0,0 0 0,0 0 0,-1 0 0,0 0 0,1 0 0,-1 0 0,2 0 0,-2 0 0,-1 0 0,-1 0 0,-1 0 0,-1 0 0,1 0 0,-1 0 0,-2 0 0,-2 0 0,-3 0 0,-4 0 0,-4 1 0,-6 1 0,-7-2 0,-4 0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7:03.78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24575,'30'0'0,"7"0"0,21 0 0,31 0 0,-30 0 0,2 0 0,-2 0 0,-1 0 0,1 0 0,-2 0 0,-5 0 0,-3 1 0,33 2 0,-8 0 0,-31-1 0,-25-1 0,-12-1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7:05.27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64 24575,'29'2'0,"5"-1"0,12-1 0,9 0 0,-2 0 0,3 0 0,5 0 0,11 0 0,20 0 0,-42 1 0,3-2 0,5 1 0,2-1 0,7-1 0,2-1 0,6 0 0,1-1 0,8-1 0,0-1 0,3 1 0,-1-1 0,-2 1 0,-2 1 0,-6-1 0,-3 1 0,-9 1 0,-2 1 0,-10 0 0,-2 0 0,34 1 0,-17 1 0,-17 0 0,-15 0 0,-13 0 0,-13-1 0,-6-1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7:07.74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24575,'77'0'0,"19"0"0,-38 0 0,2 0 0,8 0 0,0 0 0,-6 0 0,-3 0 0,39 0 0,-31 0 0,-40 0 0,-14 0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7:09.03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13 24575,'32'0'0,"10"0"0,36 0 0,-21 0 0,5 0 0,3 0 0,4 0 0,20 0 0,6 0 0,-20 0 0,3 0 0,1 0-320,3 0 0,1 0 0,1 0 320,1 0 0,1 0 0,-4 0 0,-11 0 0,-3 0 0,-5 0 118,7 0 0,-7 0-118,28 0 0,-39-1 0,-45-4 0,-6 3 0,-14-3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7:11.57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24575,'44'0'0,"21"0"0,34 1 0,-38 1 0,-1-1 0,-7 1 0,-1 0 0,41 3 0,-21 1 0,-19-2 0,-12-1 0,-23-1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7:12.83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24575,'55'0'0,"30"0"0,-26 0 0,4 0 0,20 0 0,3 0 0,2 0 0,0 0 0,6 0 0,3 0-306,-26 0 1,1 0-1,0 0 306,1 1 0,-1-1 0,3 1 0,7 1 0,3 0 0,-2 1 0,-4 0 0,-2 1 0,-2 0 0,23 3 0,-6 1 113,-13 0 0,-7 0-113,21 5 0,-51-6 0,-23-4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7:15.08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24575,'37'0'0,"10"0"0,26 0 0,20 0 0,-37 0 0,-1 0 0,37 0 0,-9 0 0,-15 0 0,-18 0 0,-3 0 0,-28 0 0,-12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2:32:10.291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 96 24575,'93'-5'0,"113"-19"0,-48 4 0,-115 14 0,69-20 0,-91 20 0,-9 4 0,0-1 0,0 1 0,1 1 0,-1 1 0,0-1 0,1 2 0,-1 0 0,0 0 0,1 1 0,13 5 0,-1-2 130,-13-3-379,0 1-1,0 0 1,0 1 0,0 0 0,17 10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7:16.43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3 24575,'35'0'0,"8"0"0,21 0 0,-15 0 0,4 0 0,-2 0 0,2 0 0,17 0 0,4 0 0,7 0 0,3 0 0,2 0 0,3 0 0,-21 0 0,2 0 0,-2 0 0,19 0 0,-5 0 0,-8 0 0,-5 0 0,-15 0 0,-4 0 0,14 0 0,-24 0 0,-28-1 0,-7 0 0,-9 0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7:18.14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6 24575,'57'-2'0,"9"1"0,17 1 0,15 0 0,-8 0 0,4 0 0,-13 0 0,-9 0 0,-2 0 0,-26 0 0,-18-1 0,-15 1 0,-9-2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7:20.48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24575,'45'0'0,"13"0"0,20 0 0,6 0 0,-4 0 0,-17 0 0,-19 0 0,-14 0 0,-16 0 0,-4 0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7:21.92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24575,'33'2'0,"13"-1"0,25-1 0,29 0 0,-50 0 0,1 0 0,5 0 0,1 0 0,-5 0 0,-2 0 0,36 0 0,-7 0 0,-35-1 0,-21 0 0,-13 0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7:23.20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24575,'29'2'0,"15"-1"0,22-1 0,26 0 0,-40 0 0,2 0 0,11 0 0,2 0 0,7 0 0,2 0 0,9 0 0,2 0 0,7 0 0,-2 0 0,-11 0 0,-4 0 0,-11 0 0,-4 0 0,21 0 0,-35 0 0,-29 0 0,-12-1 0,-11 1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7:27.43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24575,'94'0'0,"-32"0"0,5 0 0,12 0 0,4 0 0,6 0 0,-2 0 0,-16 0 0,-4 0 0,-9 0 0,-5 0 0,23 0 0,-35 0 0,-5 0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7:29.22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15 24575,'45'0'0,"18"0"0,24 0 0,-34 0 0,3 0 0,3 0 0,-1 0 0,-4 0 0,-1 0 0,8 0 0,-4 0 0,11-3 0,-9-1 0,-44 0 0,-16 1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7:30.42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5 24575,'60'-3'0,"28"2"0,-24 1 0,5 0 0,17 0 0,4 0 0,-3 0 0,1 0 0,-22 0 0,2 0 0,-1 0-279,0 0 0,-1 0 1,2 0 278,1 0 0,1 0 0,2 0 0,5 0 0,2 0 0,-2 0 0,22 0 0,-4 0 137,-7 0 1,-3 0-138,-17 0 0,-4 0 138,33 0-138,-25 0 0,-26 0 0,-23 0 0,-12 0 0,-11 0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7:32.73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24575,'38'2'0,"32"0"0,-17-2 0,5 0 0,10 0 0,2 0 0,-3 0 0,-2 0 0,-4 0 0,-3 0 0,40 0 0,-19 0 0,-16 0 0,-32-1 0,-19 1 0,-10-1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7:34.25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24575,'43'0'0,"26"0"0,-17 0 0,6 0 0,19 0 0,5 0 0,-2 0 0,3 0 0,14 0 0,5 0-500,-26 0 0,3 0 0,2 0 500,5 0 0,3 0 0,1 0 0,-12 0 0,1 0 0,1 0 0,-1 0 0,17 0 0,-1 0 0,-2 0 0,-5 0 0,-1 0 0,-3 0 121,-11 0 0,-2 0 1,-4 0-122,15 0 0,-5 0 0,-14 1 0,-6-1 0,14 3 0,-27 0 0,-22 0 0,-14-1 0,-4-1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2:32:12.392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0 0 24575,'31'2'0,"33"5"0,-6-1 0,449 49 0,-197-7 0,-258-40 0,-5 1 0,85 3 0,751-12 0,-401-1 0,-462 1 0,37 0 0,0-2 0,74-11 0,-71 5 0,1 3 0,108 6 0,-69 1 0,217 14 0,-230-10 0,89-2 0,-173-4-105,-1 0 0,0 1 0,1-1 0,-1 1 0,1-1 0,-1 1 0,0 0 0,0 0 0,1 0 0,-1 1 0,0-1 0,3 3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7:36.48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2 24575,'55'0'0,"27"0"0,-19 0 0,6 0 0,12 0 0,0 0 0,-8 0 0,-2 0 0,-3 0 0,-2 0 0,-10 0 0,-3-1 0,37 0 0,-7 2 0,-42-1 0,-23 2 0,-17-1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7:38.04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24575,'28'0'0,"11"0"0,19 0 0,31 0 0,3 0 0,-34 0 0,4 0 0,11 0 0,3 0 0,5-1 0,3 2 0,10 0 0,0 2 0,-12 0 0,-3 2 0,-13 0 0,-5 1 0,33 7 0,-32-4 0,-26-4 0,-20-3 0,-11-1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7:41.07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24575,'95'0'0,"-32"0"0,5 0 0,18 0 0,4 0 0,5 0 0,0 0 0,-15 0 0,-4 0 0,-14 0 0,-5 0 0,20 0 0,-38 0 0,-2 0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7:42.17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24575,'47'0'0,"30"0"0,-21 0 0,7 0 0,16 0 0,3 0 0,-5 0 0,2 0 0,11 0 0,1 0 0,3 0 0,2 0 0,1 0 0,1 0 0,4 0 0,-4 0 0,-23 0 0,-7 0 0,-14 0 0,-7 0 0,5 0 0,-27 0 0,-17 0 0,-9 0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7:43.78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4 24575,'73'-2'0,"-22"1"0,5 1 0,21-1 0,8 2 0,-13-1 0,3-1 0,0 2 0,-2-1 0,-1 0 0,1 1 0,0 1 0,-1 0 0,-1 0 0,22 3 0,-5 0 0,-16 1 0,-5 1 0,-8-1 0,-5 0 0,1 0 0,-30-2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7:46.61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15 24575,'51'0'0,"21"0"0,-12 0 0,6 0 0,13 0 0,4 0 0,11 0 0,1 0 0,-5 0 0,-2 0 0,-14 0 0,-4 0 0,-6 0 0,-4 0 0,26 0 0,-20-2 0,-32-3 0,-23 2 0,-9-1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7:47.85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24575,'46'0'0,"15"0"0,30 0 0,-25 0 0,5 0 0,1 0 0,5 0 0,-9 0 0,5 0 0,3 0-861,16 0 0,5 0 0,3 0 861,-12 0 0,3 0 0,2 0 0,3 0-352,-8 0 1,2 0 0,2 0 0,-1 0 0,0 0 351,-5 0 0,0 0 0,0 0 0,-1 0 0,-2 0 0,14 0 0,0 0 0,-4 0 0,-3 0-117,10 1 0,-6-1 0,-5 1 117,14 0 0,-10 1 0,-25 0 0,-10 1 0,-1 2 420,-26-1 0,-31-2 0,0-1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7:50.62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24575,'41'2'0,"12"0"0,12-2 0,7 0 0,-16 0 0,-13 0 0,-16 0 0,-16 0 0,-1 0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7:52.22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24575,'41'0'0,"10"0"0,22 0 0,26 0 0,-48 0 0,3 0 0,15 0 0,4 0 0,14 0 0,4 0-423,-20 0 0,3 0 1,2 0 422,13 0 0,4 0 0,-1 0 0,-1 1 0,0-1 0,0 1 0,1 1 0,2 0 0,-3 1 0,-2 1 0,-2 0 0,-3 1 0,-11 1 0,-1-1 0,-4 1 154,21 2 1,-7 1-155,-23-2 0,-7 0 0,13 4 0,-26-2 0,-34-4 0,-2-2 0,-12-2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7:53.80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24575,'53'0'0,"33"0"0,-32 0 0,4 0 0,11 0 0,0 0 0,-10 0 0,-2 0 0,34 0 0,-15 0 0,-24 0 0,-9 0 0,-24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3:24:09.19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73 24575,'662'0'0,"-618"-2"0,62-11 0,-62 6 0,95-19 0,-43 7 0,-68 16 0,-1 1 0,1 1 0,0 1 0,0 2 0,42 8 0,-27-7 0,69-2 0,9 0 0,-117-1 0,0 1 0,1-1 0,-1 1 0,1-1 0,-1 1 0,0 1 0,1-1 0,-1 0 0,0 1 0,0 0 0,0 0 0,0 0 0,-1 1 0,1-1 0,0 1 0,-1 0 0,0 0 0,0 0 0,0 0 0,0 1 0,0-1 0,0 1 0,-1 0 0,0 0 0,0-1 0,0 2 0,0-1 0,1 5 0,1 5-1365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8:01.19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24575,'42'2'0,"32"-1"0,-14 0 0,7-2 0,12 1 0,3 0 0,6 0 0,0 0 0,-8 0 0,-3 0 0,-14 0 0,-4 0 0,39 0 0,-36 0 0,-25 0 0,-21-1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8:02.80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24575,'70'0'0,"-16"0"0,4 0 0,8 0 0,5 0 0,9 0 0,1 0 0,-11 0 0,-2 0 0,-5 0 0,-2 0 0,-1 0 0,-1 0 0,-7 0 0,0 0 0,2 0 0,-2 0 0,21 0 0,-18 0 0,-20 0 0,-14 0 0,-12 0 0,-5 0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8:03.98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24575,'57'0'0,"17"0"0,20 0 0,-30 0 0,3 0 0,1 0 0,2 0 0,8 0 0,1 0 0,3 0 0,0 0 0,0 0 0,0 0 0,5 0 0,-2 0 0,-14 0 0,-5 0 0,-10 0 0,-3 0 0,17 0 0,-36 0 0,-15 0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8:06.44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24575,'52'2'0,"31"-1"0,-22-1 0,5 0 0,19 2 0,5 2 0,9 2 0,1 1 0,-10 1 0,-3 1 0,-8 0 0,-4 2 0,-14-3 0,-5 0 0,23 4 0,-16-1 0,-35-6 0,-21-3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8:08.00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24575,'29'2'0,"13"-1"0,31-1 0,-17 0 0,4 0 0,9 0 0,3 0 0,9 1 0,2 1 0,5 2 0,1 1 0,-2 2 0,-1 2 0,-3 0 0,-3 0 0,-11 0 0,-6 0 0,28 4 0,-34-5 0,-22-3 0,-21-3 0,-16-2 0,-8 0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8:09.32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38 24575,'55'-2'0,"33"0"0,-24 2 0,7 0 0,24 0 0,5 0-386,-34 0 1,0 0 0,2 0 385,9 0 0,1 0 0,1 0 0,1 0 0,2 0 0,-2 0 0,-4 0 0,-1 0 0,-1 0 0,1 0 0,-1 0 0,-5 0 189,6 0 0,-8 0-189,16 0 192,-46-5-192,-46-7 0,4 6 0,-17-5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8:11.56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24575,'33'0'0,"15"0"0,20 0 0,16 0 0,1 0 0,-20 0 0,-17 0 0,-16 0 0,-17 0 0,-2 0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8:13.79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24575,'37'0'0,"14"0"0,21 0 0,22 0 0,-36 0 0,-1 0 0,-3 0 0,-2 0 0,42 0 0,-15 0 0,-20 0 0,-10 0 0,-22 0 0,-16 0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8:15.03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24575,'44'0'0,"6"0"0,20 0 0,-18 0 0,3 0 0,5 0 0,3 0 0,20 0 0,5 0 0,-17 0 0,2 0 0,1 0-338,5 0 1,1 0-1,1 0 338,7 0 0,0 0 0,-2 0 0,-13 0 0,-2 0 0,-3 0 124,12 0 1,-6 0-125,-19 0 0,-6 0 0,7 0 0,-28 0 0,-21 0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8:17.50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24575,'49'0'0,"15"0"0,22 0 0,-31 1 0,2 0 0,-3 1 0,1 1 0,6 1 0,1 1 0,5 2 0,-1-1 0,-4 1 0,0 1 0,2-1 0,-3 0 0,30 5 0,-33-3 0,-27-4 0,-17-2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3:24:11.18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1 192 24575,'557'0'0,"-491"-3"0,123-22 0,17-2 0,-158 24 0,468-15 0,-497 18 0,-1-1 0,1 0 0,29-7 0,-17 3 0,0 1 0,0 1 0,54 4 0,-45 0 0,63-6 0,-67 0 0,-1-2 0,0-1 0,44-17 0,-42 15 0,0 1 0,1 1 0,70-4 0,-106 12 0,14-2 0,12-1 0,39 2 0,-60 1 0,0 0 0,0 1 0,-1 0 0,1 0 0,0 1 0,-1 0 0,1 0 0,-1 1 0,1 0 0,-1 0 0,7 4 0,-11-5-136,0 0-1,0-1 1,-1 1-1,1 0 1,0 0-1,-1 0 1,1 0-1,-1 0 0,2 3 1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8:18.63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24575,'35'0'0,"28"0"0,-14 0 0,7 0 0,18 0 0,5 0 0,6 0 0,2 0 0,-20 0 0,1 0 0,2 0 0,1 0 0,0 0 0,0 0 0,29 0 0,-2 0 0,-5 0 0,-6 0 0,-27 0 0,-7 0 0,5 0 0,-33 0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8:20.29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24575,'44'0'0,"18"0"0,28 0 0,-30 0 0,1 0 0,-1 0 0,0 0 0,2 0 0,-1 0 0,-8 0 0,-2 0 0,30 0 0,-16 0 0,-36 0 0,-17 0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8:22.53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24575,'38'0'0,"32"0"0,-20 0 0,4 0 0,16 0 0,2 0 0,-6 0 0,-1 0 0,-3 0 0,-2 0 0,-4 0 0,-3 0 0,29 0 0,-7 0 0,-37 0 0,-23 0 0,-13 0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8:23.68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4 24575,'49'-2'0,"27"0"0,-22 2 0,5 0 0,21 0 0,4 0 0,1 0 0,1 0 0,10 0 0,2 0 0,1 0 0,-2 0 0,-11 0 0,-2 0 0,0 0 0,-4 0 0,-23 0 0,-4 0 0,22 0 0,-31 0 0,-25 0 0,-12 0 0,-7 0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8:25.44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24575,'39'0'0,"12"0"0,22 0 0,-24 0 0,3 0 0,8 0 0,0 0 0,-7 0 0,-4 0 0,18 0 0,-40 0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8:27.92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24575,'93'0'0,"-37"0"0,4 0 0,12 0 0,4 0 0,11 0 0,1 0 0,-8 0 0,-3 0 0,-7 0 0,-4 0 0,-9 0 0,-8 0 0,-4 0 0,-8 0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8:29.53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24575,'80'2'0,"-20"-1"0,6-1 0,30 1 0,8-2-1093,-23 1 1,3 0 0,-2 0 83,-6 0 1,-2 0 0,-1 0 1008,-4 0 0,-1 0 0,-3 0 924,17 0 1,-6 0-925,-16 0 0,-3 0 202,2 0 1,-6 0 0,-8 0 0,-17 0-1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8:31.15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11 24575,'38'0'0,"16"0"0,15 0 0,24 0 0,4 0 0,-41 0 0,2 0 0,11 0 0,3 0 0,8 0 0,2 0 0,14 0 0,1 0 0,-30 0 0,1 0 0,-1 0 0,33 0 0,-1 0 0,-1 0 0,-1 0 0,-6 0 0,-1 0 0,-11 0 0,-3 0 0,-10 0 0,-3 0 0,-10 0 0,-3 0 0,29-3 0,-15 1 0,-14-1 0,-10 1 0,-9 2 0,-9 0 0,-6 0 0,-6 0 0,-2 2 0,-2 1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8:35.78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24575,'25'0'0,"4"0"0,17 0 0,15 0 0,8 0 0,1 0 0,-34 0 0,-10 0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8:37.61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3 24575,'63'0'0,"20"0"0,-29 0 0,4 0 0,10 0 0,0 0 0,-10 0 0,-3 0 0,-4 0 0,-2 0 0,31 0 0,-23 0 0,0 0 0,-27-1 0,-17 1 0,-9-2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3:24:17.55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1883 216 24575,'-6'0'0,"0"-1"0,0 1 0,0-2 0,-8-1 0,-9-3 0,-89-14 0,-221-32 0,276 47 0,-1 2 0,1 3 0,-105 12 0,54 8 0,1 4 0,-148 55 0,245-76 0,1 1 0,-1 0 0,1 0 0,0 1 0,0 0 0,0 1 0,1 0 0,0 0 0,0 1 0,0 0 0,-12 15 0,-20 31 0,3 1 0,-41 80 0,14-19 0,23-44 0,3 3 0,-30 82 0,36-76 0,18-48 0,1 0 0,-9 39 0,19-61 0,1 0 0,1 0 0,0 0 0,0 1 0,1-1 0,0 0 0,1 1 0,0-1 0,1 0 0,0 1 0,5 14 0,7 8 0,1 0 0,2-1 0,1-1 0,34 45 0,62 64 0,-74-92 0,12 8 0,2-3 0,67 52 0,-8-8 0,-89-77 0,0-2 0,1-1 0,0-1 0,2-1 0,0-1 0,56 20 0,180 38 0,-223-63 0,80 16 0,209 14 0,128-27 0,149-54 0,-391 26 0,-3 0 0,275-26 0,-127 13 0,-292 22 0,0-2 0,-1-3 0,0-3 0,85-31 0,347-124 0,-299 98 0,-137 48 0,-18 5 0,0-2 0,-2-1 0,58-41 0,110-102 0,-165 123 0,-20 18 0,1 2 0,40-28 0,-49 38 0,0-2 0,0 0 0,23-25 0,-37 35 0,4-3 0,-1 1 0,2 0 0,-1 0 0,19-8 0,11-8 0,-35 19 0,0 1 0,-1-1 0,1 0 0,-1 0 0,0 0 0,0 0 0,0 0 0,0 0 0,0 0 0,-1-1 0,0 1 0,1 0 0,-1-1 0,0 1 0,-1-1 0,1 0 0,-1 1 0,1-1 0,-1 0 0,0-3 0,-1-5 0,0 1 0,0 0 0,-1 0 0,0-1 0,-6-15 0,-13-28 0,-2 1 0,-43-73 0,-77-93 0,120 188 0,-2 0 0,-2 2 0,0 0 0,-2 2 0,-1 1 0,-1 2 0,-48-31 0,-10 3 0,-3 4 0,-101-38 0,102 50 0,-2 4 0,-2 5 0,-1 3 0,-139-16 0,25 27 0,-24-3 0,136 8 0,0 5 0,0 3 0,-118 15 0,-286 67 0,82-2 0,-2-27 0,337-47 121,-252 29-1607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8:38.86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24575,'52'1'0,"0"0"0,21 0 0,6-1 0,-9 0 0,5 0 0,2 0-1093,16 0 1,2 0 0,1 0-1,-5 0 1,1 0 0,-3 0 759,-6 0 1,-1 0-1,-4 0 1404,19 0 1,-6 0-1072,-21 0 0,-4 0 600,-3 0 1,-5 0-601,24 0 0,-24 0 0,-24 0 3276,-17 0-3043,-10 0 0,-3 0 0,-4 0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8:42.92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6 24575,'39'0'0,"25"0"0,14 0 0,-22 0 0,5 0 0,12 0 0,2 0 0,7 0 0,2 0 0,4 0 0,-2 0 0,-14 0 0,-4 0 0,28-3 0,-50 3 0,-24-3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8:44.59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24575,'55'0'0,"20"0"0,-23 0 0,3 0 0,8 0 0,1 0 0,-1 0 0,-1 0 0,35 0 0,-25 0 0,-22 0 0,-23 0 0,-6 0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8:45.92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24575,'29'0'0,"12"0"0,16 0 0,41 0 0,-47 0 0,2 0 0,16 0 0,3 0 0,13 0 0,3 0 0,2 0 0,2 0 0,-22 0 0,1 0 0,0 0 0,28 0 0,-3 0 0,-7 0 0,-2 0 0,-8 0 0,-3 0 0,-11 0 0,-3 0 0,-9 0 0,-3 1 0,32 4 0,-16 3 0,-17 4 0,-18 0 0,-15-5 0,-9-4 0,-5-2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8:48.36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24575,'57'0'0,"26"0"0,-21 0 0,6 0 0,19 0 0,5 0 0,2 0 0,0 0 0,-5 0 0,-4 0 0,-15 0 0,-7 0 0,20 0 0,-38 0 0,-24 0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8:49.55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24575,'85'0'0,"-31"0"0,6 0 0,20 0 0,8 0 0,-13 0 0,5 0 0,1 0-668,-1 0 1,2 0 0,1 0 667,13 0 0,2 0 0,2 0-444,-20 1 0,2-1 1,0 1-1,1 0 444,4 0 0,0 1 0,0 0 0,2 0 0,3 0 0,1 1 0,0 0 0,-2 1 0,-8 0 0,0 0 0,-2 0 0,-2 1 134,15 0 1,-3 1 0,-4 0-135,-15-1 0,-3-1 0,-2 0 0,18 0 0,-6 0 0,-21-2 0,-6-1 903,19 0-903,-26 0 480,-25 0 1,-12 0 0,-8-1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8:51.34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24575,'55'0'0,"14"0"0,25 0 0,-37 0 0,1 0 0,-4 0 0,-1 0 0,0 0 0,-1 0 0,33 0 0,-19 0 0,-12 0 0,-30 0 0,-16 0 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8:54.12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4 24575,'39'-2'0,"31"1"0,-17 1 0,6 0 0,12 0 0,3 0 0,-6 0 0,0 0 0,-5 0 0,-3 0 0,-8 0 0,-4 0 0,27 0 0,-21 0 0,-30 0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8:55.99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24575,'79'0'0,"19"0"0,-34 0 0,3 0 0,5 0 0,0 0 0,-3 0 0,-2 0 0,-12 0 0,-4 0 0,27 0 0,-25 0 0,-20 1 0,-12 0 0,-16-1 0,-5 1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8:57.80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24575,'45'0'0,"14"0"0,24 0 0,-30 0 0,2 0 0,-2 0 0,0 1 0,3 1 0,1 1 0,-2 1 0,0 1 0,-3 1 0,0 1 0,2-1 0,-1 0 0,33 4 0,-14-4 0,-11-3 0,-6-2 0,-4-1 0,-2 0 0,-1 0 0,-3 0 0,-2 0 0,-1 0 0,-3 0 0,-2 0 0,-1 0 0,-4 0 0,-3 0 0,-2 0 0,-4 0 0,-1 0 0,-2 0 0,2 0 0,1 0 0,5 0 0,2 0 0,3 0 0,4 0 0,1 0 0,0 0 0,-3-1 0,-6 0 0,-1 0 0,-2 0 0,-1 1 0,-2 0 0,-3 0 0,-5 0 0,-4 0 0,-2 0 0,-4 0 0,-1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1T23:47:22.02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0 142 24575,'14'-5'0,"0"0"0,26-6 0,-24 8 0,-1-2 0,18-6 0,-4-1 0,1 1 0,1 2 0,37-7 0,-45 11 0,-1-1 0,0-1 0,29-14 0,-43 17-341,1 1 0,-1 1-1,16-3 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3:24:46.63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24575,'0'0'-8191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9:00.25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24575,'64'0'0,"18"0"0,-28 0 0,3 0 0,10 0 0,2 0 0,4 0 0,0 0 0,-9 0 0,-3 0 0,-7 0 0,-4 0 0,27 0 0,-30 0 0,-12 0 0,-21 0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9:02.10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24575,'99'0'0,"-35"0"0,5 0 0,22 0 0,6 0-462,-25 0 1,3 0-1,0 0 462,5 0 0,1 0 0,-3 0 150,-7 0 0,-1 0 1,-4 0-151,15 0 0,-5 0 114,-16 0 1,-6 1-115,15 2 0,-32-3 0,-17 1 0,-23-2 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9:03.75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24575,'34'0'0,"9"0"0,14 0 0,18 0 0,1 0 0,14 0 0,-38 0 0,3 0 0,6 0 0,4 0 0,13 0 0,4 0 0,2 0 0,2 0 0,1 0 0,0 0 0,-1 0 0,-2 0 0,-8 0 0,-2 0 0,-9 0 0,-2 0 0,-10 0 0,-3 0 0,35 0 0,-16 0 0,-18 0 0,-17 0 0,-18 0 0,-10 0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9:06.44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24575,'49'0'0,"14"0"0,28 0 0,-36 0 0,3 0 0,0 0 0,0 0 0,37 0 0,-18 0 0,-22 0 0,-12 0 0,-9 0 0,-21 0 0,-8 0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9:08.26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24575,'62'2'0,"-10"-1"0,7 0 0,37-1 0,7 0-347,-35 0 1,0 0 0,2 0 346,9 0 0,3 0 0,-2 0 0,-3 0 0,-1 0 0,-3 0 0,19 0 0,-4 0 170,2 0 0,-9 0-170,-3-1 0,-42 1 0,-33-1 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9:09.65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4 24575,'42'-2'0,"18"1"0,33 1 0,-32 0 0,1 0 0,-4 0 0,0 0 0,1 0 0,-1 0 0,38 0 0,-16 0 0,-5 0 0,-24 0 0,-10 0 0,-12 0 0,-5 0 0,-7 0 0,-5 0 0,-6 0 0,-4 0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9:10.70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24575,'37'0'0,"6"0"0,11 0 0,3 0 0,-10 0 0,-10 0 0,-12 1 0,-8 1 0,-6-2 0,-7 1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9:18.92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24575,'54'0'0,"19"0"0,-24 0 0,5 0 0,10 0 0,3 0 0,6 0 0,-1 0 0,-4 0 0,-2 0 0,-6 0 0,-1 0 0,39 0 0,-16 0 0,-8 0 0,-19 0 0,-15 0 0,-22 1 0,-9 1 0,-12-2 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9:21.91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15 24575,'86'-4'0,"-25"2"0,6 1 0,22 1 0,6 0-405,-23 0 1,1 0 0,1 0 404,3 0 0,0 0 0,-2 0 198,19 0 0,-4 0-198,-14 0 0,-3 0 100,-11 0 1,-4 0-101,21 0 0,-13 0 0,-42-3 0,-18 1 0,-9 0 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9:26.46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5 24575,'22'0'0,"2"0"0,0 0 0,6 0 0,2 0 0,-4 0 0,-1 0 0,0 0 0,1 0 0,5 0 0,1 0 0,-1 0 0,2 0 0,0 0 0,0 0 0,0 0 0,-1 0 0,-1 0 0,0 0 0,2 0 0,-1 0 0,2 0 0,-1 0 0,0 0 0,-1 0 0,-2 0 0,0-1 0,0-1 0,1 1 0,3 0 0,0 1 0,2 0 0,1 0 0,-1 0 0,-2 0 0,-2 0 0,-1 0 0,-2 0 0,-2 0 0,0 0 0,0 0 0,2 0 0,2 0 0,1 0 0,0 0 0,0 0 0,0 0 0,0 0 0,1 0 0,-1 0 0,1 0 0,0 0 0,-1 1 0,1 2 0,0-1 0,1 2 0,-3-1 0,1 2 0,0 1 0,2 1 0,4 0 0,2 1 0,4-1 0,2 0 0,3 1 0,3-2 0,2 0 0,0 0 0,1 0 0,-4-1 0,-3 0 0,-5 0 0,-7 0 0,-7-1 0,-6 0 0,-4-1 0,-4-1 0,-1 1 0,-3 0 0,-3 0 0,-4 0 0,-3-1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3:24:59.73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24575,'308'9'0,"21"0"0,-164 1 0,-6 0 0,-159-10 0,77 0 0,98-12 0,-95 4 0,143 6 0,-108 4 0,-33-2-1365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9:28.71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24575,'51'1'0,"7"1"0,9-2 0,14 0 0,12 0 0,-5 0 0,-37 0 0,1 2 0,5 0 0,0 1 0,1 2 0,1-1 0,5 1 0,-1 1 0,-9-1 0,-3 1 0,34 2 0,-21-1 0,-20-1 0,-16 0 0,-12-3 0,-9 0 0,-4-2 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9:31.22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24575,'40'2'0,"4"-1"0,4-1 0,6 0 0,14 0 0,-6 0 0,8 1 0,8 2 0,4 2 0,-32-1 0,2-1 0,-1 1 0,0 1 0,0-1 0,0 1 0,45 3 0,-12-2 0,-9 0 0,-9-3 0,-4-2 0,-8 0 0,-5 1 0,-6-1 0,-6 0 0,-7 1 0,-8-1 0,-7 1 0,-5-1 0,-4 1 0,-21-2 0,12 1 0,-16-2 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9:32.81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24575,'47'0'0,"29"0"0,-20 0 0,6 0 0,24 0 0,6 0 0,-1 0 0,2 0 0,5 0 0,1 0 0,0 0 0,-2 0 0,-11 0 0,-2 0 0,3 1 0,-4 1 0,-21 1 0,-7 0 0,18 5 0,-28-1 0,-22-3 0,-13-2 0,-13-1 0,-6-1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9:39.43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24575,'26'0'0,"6"0"0,11 0 0,8 0 0,4 0 0,1 0 0,1 0 0,2 0 0,2 0 0,7 0 0,5 0 0,1 0 0,-4 1 0,-6 1 0,-7 1 0,-3-1 0,-5 0 0,-6-1 0,-6-1 0,-4 0 0,-5 0 0,-4 0 0,-3 1 0,-3 1 0,2-2 0,0 0 0,1 0 0,-2 1 0,-5 1 0,-6-1 0,-4 0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9:51.07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30 24575,'65'0'0,"10"0"0,4 0 0,6 0 0,-6 0 0,-20 0 0,-5 0 0,-9-1 0,-7 0 0,-4-2 0,-22-8 0,-7 6 0,-8-4 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9:52.48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12 24575,'37'0'0,"16"0"0,25 0 0,-28 0 0,2 0 0,47 0 0,-48 0 0,0 0 0,-1 0 0,0 0 0,48 0 0,-46 0 0,0 0 0,40 0 0,-12 0 0,-11 0 0,-11 1 0,-15 0 0,-15 0 0,-21-7 0,-2 5 0,-12-6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9:54.70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24575,'59'0'0,"11"0"0,12 0 0,10 0 0,-16 0 0,-9 0 0,-8 0 0,-7 0 0,2 0 0,-18 0 0,-18 0 0,-17 0 0,-10 0 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09:56.86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24575,'23'0'0,"0"0"0,-2 0 0,7 0 0,0 0 0,8 0 0,3 0 0,6 0 0,11 0 0,1 1 0,3 1 0,3 2 0,-1 2 0,1-1 0,-1 0 0,-1 0 0,1-1 0,0 0 0,-1-2 0,1 2 0,-3-1 0,-2-2 0,-2 0 0,-2-1 0,1 0 0,-1 0 0,-1 0 0,-2 0 0,-4 2 0,-2-1 0,-1 1 0,0 2 0,0-1 0,2 1 0,1-1 0,1 0 0,2-2 0,2 1 0,1-1 0,2 2 0,1 0 0,1 1 0,0 2 0,0-1 0,0-1 0,-1 0 0,3-2 0,1 0 0,1-1 0,-2 0 0,-2 1 0,-1 0 0,-4 0 0,-2 2 0,-8 0 0,-7-2 0,-6 0 0,-5-2 0,-2 1 0,-4 0 0,-2 1 0,-2 0 0,-8-1 0,-1 0 0,-4-1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10:00.03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24575,'26'0'0,"6"0"0,16 0 0,25 0 0,7 0 0,-27 0 0,3 0 0,8 0 0,2 0 0,4 0 0,2 0 0,2 0 0,-1 0 0,-14 0 0,-3 0 0,25 1 0,-30 2 0,-19-1 0,-19 0 0,-15-1 0,-7-1 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10:01.46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2 24575,'35'0'0,"5"0"0,12 0 0,15 0 0,3 0 0,16 0 0,-36 0 0,3 0 0,4 0 0,2 0 0,3 0 0,-1 0 0,-7 0 0,-3 0 0,30 0 0,-26 0 0,-16 1 0,-26-2 0,-7 1 0,-11-1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3:25:02.11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0 133 24575,'386'9'0,"-33"1"0,104 3 0,-285-7 0,-51 1 0,-38-2 0,98-5 0,-85-6 0,162 10 0,94 5 0,-286-9 0,-29-2 0,1-2 0,41-9 0,53-6 0,-131 19 0,60-3 0,78-14 0,-83 9 0,-1 2 0,72 3 0,-17 1 0,-53-3 0,83-19 0,11-2 0,-32 10 0,-53 5 0,69 0 0,-32 1 0,-74 5 0,1 2 0,56 2 0,-54 5 0,0 2 0,-1 1 0,50 18 0,-14 5 0,-54-23 0,1-1 0,-1 0 0,1 0 0,0-2 0,1 1 0,-1-2 0,21 3 0,-13-4 0,1 2 0,-1 0 0,35 13 0,-33-10 0,-1 0 0,47 6 0,-39-12 0,0-2 0,44-5 0,-35 2 0,-22 3 0,0 1 0,0 1 0,17 4 0,22 0 0,-50-4-273,1-1 0,-1 1 0,1 1 0,9 3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10:03.59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24575,'75'2'0,"19"0"0,-32-2 0,3 0 0,12 0 0,2 0 0,-6-1 0,0 2 0,2 0 0,-3 1 0,-7 0 0,-3 1 0,-6 0 0,-2-1 0,-1 2 0,-3-2 0,20 1 0,-21 0 0,-21-1 0,-16-1 0,-7-1 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10:05.17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24575,'29'0'0,"6"0"0,6 0 0,1 0 0,8 0 0,8 0 0,7 0 0,7 0 0,-9 0 0,-9 0 0,-11 0 0,-9 1 0,-9 1 0,-8 1 0,-9-2 0,-4 0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10:07.53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24575,'59'0'0,"16"0"0,25 0 0,-43 0 0,0 0 0,-2 0 0,-2 0 0,30 0 0,-24 0 0,-20 0 0,-15 0 0,-8 0 0,-11 0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10:09.16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28 24575,'62'0'0,"11"0"0,19 0 0,-37 0 0,1 0 0,-4 0 0,-1 0 0,5 0 0,0 0 0,0 0 0,1 0 0,3 0 0,1 0 0,8 0 0,0 0 0,-3 0 0,-1 0 0,-2 0 0,-1 0 0,-4 0 0,-2 0 0,-4-1 0,-1 0 0,43-2 0,-13-1 0,-10-2 0,-12 0 0,-15 3 0,-13 0 0,-10 2 0,-8 1 0,-6 0 0,-1 0 0,-3 0 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10:11.35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2 24575,'41'0'0,"27"0"0,-19 0 0,4 0 0,5 0 0,1 0 0,-7 0 0,-2 0 0,35 0 0,-22 0 0,-17 0 0,-11-1 0,-20 1 0,-11-1 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10:12.73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24575,'26'0'0,"2"0"0,12 0 0,14 0 0,1 0 0,17 0 0,22 0 0,-39 0 0,3 0 0,11 0 0,3 0 0,1 0 0,1 0 0,-1 0 0,-1 0 0,1 0 0,0 0 0,-3 0 0,-1 0 0,-7 0 0,-2 0 0,-6 0 0,-1 0 0,36 0 0,-14 0 0,-10 0 0,-13 0 0,-11 0 0,-12 0 0,-8 0 0,-8 0 0,-6 0 0,-2 1 0,-2 0 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10:27.25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19 24575,'89'0'0,"-38"0"0,2 0 0,8 0 0,3 0 0,4 0 0,0 0 0,-5 0 0,-1 0 0,-7 0 0,-3 0 0,32 0 0,-24 0 0,-17 0 0,-23-2 0,-21-5 0,-11-2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10:28.77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20 24575,'49'-2'0,"9"1"0,13 1 0,19 0 0,-8 0 0,9 0 0,4 0 0,-45 0 0,2 0 0,8 0 0,0 0 0,-7 0 0,-1 0 0,47 0 0,-14-1 0,-11-2 0,-11 0 0,-15 0 0,-16 1 0,-12 1 0,-9 0 0,-6-1 0,-1 1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10:30.80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24575,'30'0'0,"7"0"0,15 0 0,22 0 0,4 0 0,12 0 0,-4 0 0,-10 0 0,-9 0 0,-35 0 0,-16 0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10:32.55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24575,'46'2'0,"14"0"0,26-2 0,12 0 0,-10 0 0,-11 0 0,-24 0 0,-13 0 0,-9 0 0,-19 0 0,-8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3:25:08.64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1563 265 24575,'-680'0'0,"621"2"0,0 3 0,1 2 0,0 3 0,0 2 0,1 3 0,-57 23 0,80-23 0,0 1 0,-48 32 0,29-16 0,48-28 0,0-1 0,1 1 0,-1 0 0,1 0 0,-1 1 0,1-1 0,0 1 0,-4 7 0,-24 47 0,19-33 0,-14 26 0,-34 91 0,52-114 0,0 0 0,2 0 0,2 1 0,0 0 0,0 33 0,5-58 0,2 193 0,0-187 0,0 0 0,0 0 0,1 0 0,0 0 0,1 0 0,0 0 0,12 19 0,50 68 0,-28-47 0,-15-19 0,2-2 0,1-1 0,1-1 0,2-1 0,0-1 0,47 30 0,-2-9 0,141 67 0,-56-48 0,193 52 0,-327-110 0,66 17 0,2-4 0,1-4 0,148 8 0,291-22 0,-284-7 0,-75 5 0,170-3 0,-22-32 0,-254 24 0,108-18 0,-2-8 0,189-64 0,-5-16 0,-267 85 0,113-43 0,-131 47 0,146-35 0,-120 37 0,168-67 0,-128 39 0,-64 34 0,-62 17 0,0-1 0,-1 0 0,1 0 0,-1-1 0,1-1 0,-1 0 0,0-1 0,17-11 0,-23 11 0,0 0 0,0 0 0,-1-1 0,0 1 0,-1-1 0,1 0 0,-1 0 0,-1-1 0,1 1 0,2-11 0,3-12 0,7-38 0,-9 33 0,-2 0 0,-2 0 0,-1 0 0,-2 0 0,-2 0 0,0 0 0,-3 0 0,-1 1 0,-1-1 0,-13-34 0,13 47 0,-1 1 0,-1 0 0,-1 0 0,-1 1 0,-17-25 0,25 40 0,-62-79 0,55 73 0,0 1 0,-1 0 0,0 0 0,0 1 0,-16-9 0,-110-54 0,72 40 0,7 5 0,-100-32 0,-67-5 0,148 43 0,-80-22 0,-162-44 0,227 67 0,-1 5 0,-152-7 0,-192 22 0,330 6 0,1 4 0,-137 32 0,-202 72 0,153-36 0,274-74 5,-242 58 330,-2-20-2040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10:34.36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24575,'34'0'0,"6"0"0,11 0 0,11 0 0,-3 0 0,6 0 0,3 0 0,7 0 0,13 0 0,1 0 0,2 0 0,-1 0 0,-3 1 0,-6 1 0,0 1 0,-3 2 0,-1-3 0,3 1 0,-1-2 0,-2 0 0,-3 1 0,-3 0 0,1-1 0,-1-1 0,-1 1 0,-1 0 0,-3 1 0,-1 0 0,0 0 0,-3 1 0,-5 0 0,-6-1 0,-4 0 0,-5 0 0,-2-2 0,-4 1 0,-2 0 0,-4 1 0,-3 1 0,-5 1 0,-4-1 0,-4 0 0,-7-2 0,-3 0 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10:36.43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24575,'77'0'0,"14"0"0,-38 0 0,2 0 0,0 0 0,-1 0 0,35 0 0,-17 0 0,-19 0 0,-12 0 0,-6 0 0,-21 0 0,-16 0 0,-7 0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10:37.60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24575,'41'2'0,"11"0"0,28-2 0,-25 0 0,5 0 0,17 0 0,4 0 0,13 0 0,3 0 0,2-1 0,0 2 0,-3-1 0,-1 1 0,-10 1 0,-3 1 0,-12 1 0,-3 0 0,-10 0 0,-2 1 0,31 4 0,-22-4 0,-16-1 0,-18-1 0,-11 0 0,-11 0 0,-4-1 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10:39.70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24575,'60'0'0,"18"0"0,-27 0 0,2 0 0,6 0 0,1 0 0,-5 0 0,-2 0 0,44 0 0,-15 0 0,-14 0 0,-6 0 0,-21 0 0,-16 0 0,-13 0 0,-13 0 0,-7 0 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10:41.26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24575,'27'0'0,"2"0"0,7 0 0,12 0 0,1 0 0,12 0 0,11 0 0,15 0 0,-33 0 0,2 0 0,5 0 0,1 0 0,4 0 0,2 0 0,1 0 0,1 0 0,-1 0 0,-2 0 0,-5 0 0,-1 0 0,-4 0 0,-3 0 0,42 0 0,-12 0 0,-8 0 0,-10 1 0,-3 2 0,-4 0 0,-5-1 0,-6-1 0,-8 0 0,-8-1 0,-7 0 0,-8 0 0,-3 0 0,-6 0 0,-3 0 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10:43.75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24575,'44'0'0,"6"0"0,5 0 0,19 0 0,17 0 0,-5 0 0,5 0 0,-8 0 0,-11 0 0,-7 0 0,-28 0 0,-20 0 0,-12-1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10:45.01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24575,'80'0'0,"-25"0"0,6 0 0,19 0 0,9 0 0,-6 0 0,5 0 0,1 0-832,-1 0 1,0 0 0,3 0 831,-14 0 0,3 0 0,0 0 0,2 0-357,6 0 0,2 0 0,-1 0 0,-1 0 357,-5 0 0,-2 0 0,-1 0 0,1 0 0,3 0 0,1 0 0,-2 0 0,-4 0 290,4 1 1,-4 0 0,-6 0-291,10 1 0,-8 0 0,-18 1 0,-7 1 0,14 3 0,-33-3 0,-20-2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10:47.82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24575,'45'0'0,"10"0"0,20 0 0,4 0 0,-3 0 0,-18 0 0,-17 0 0,-11 0 0,-13 0 0,-6 0 0,-7 0 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10:49.85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24575,'29'2'0,"3"-1"0,6-1 0,12 0 0,0 0 0,8 0 0,9 0 0,1 3 0,13 1 0,-5 2 0,-2 0 0,-1-2 0,-7-1 0,-2 0 0,-6-2 0,-5 1 0,-3-2 0,-1 0 0,0 0 0,1 0 0,1 0 0,0 0 0,0 0 0,0 0 0,0 0 0,1 0 0,-1 0 0,-1 0 0,0 0 0,-2 0 0,-1 0 0,-1-2 0,-2 1 0,-1 0 0,-3 0 0,-3 1 0,-4 0 0,-1 0 0,0 0 0,0 0 0,1 0 0,2 0 0,1 0 0,1 0 0,-1 0 0,-1 0 0,0 0 0,-1 0 0,-2 0 0,1 0 0,-3 0 0,-2 0 0,-3 0 0,-4 0 0,-4 0 0,-2 0 0,-8 0 0,-2 0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10:56.70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40 24575,'35'0'0,"5"0"0,6 0 0,13 0 0,-2 0 0,7 0 0,4 0 0,7 0 0,5 0 0,-7 0 0,-4 0 0,-5 0 0,1 0 0,-3 0 0,-2 0 0,-2-1 0,-3 0 0,-4-1 0,-2-2 0,0-1 0,1 0 0,1 0 0,-3 0 0,-4 1 0,-6 0 0,-8 2 0,-9 1 0,-6 1 0,-5 0 0,-6 0 0,-1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3:25:11.58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31 24575,'54'5'0,"-16"1"0,527 3 0,-348-11 0,201-23 0,-314 16 0,-39 7 0,1 3 0,115 17 0,-12 0 0,-75-11 0,-27-1 0,1-2 0,116-10 0,-43-5 0,165 8 0,-158 5 0,-92-1 0,-29 0 0,1 0 0,0-2 0,-1-1 0,47-10 0,-39 2 0,23-7 0,-36 13 144,-19 3-220,0 0 1,1 0 0,-1 0-1,0 0 1,0 1-1,1 0 1,-1-1-1,0 1 1,0 1-1,1-1 1,-1 0 0,0 1-1,0 0 1,1-1-1,-1 1 1,0 0-1,0 1 1,0-1-1,3 2 1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10:58.25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24575,'31'0'0,"4"0"0,6 0 0,10 0 0,13 0 0,-2 0 0,7 0 0,8 0 0,6 1 0,15 3 0,-7 1 0,-8 1 0,-8-1 0,-9-1 0,-8 0 0,-8-1 0,-9 0 0,-8 0 0,-4-1 0,-6 0 0,-5-1 0,-5-1 0,-6 0 0,-3 0 0,-3 0 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11:00.50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62 24575,'28'0'0,"5"0"0,11 0 0,3 0 0,9 1 0,10 2 0,10 3 0,20 0 0,-44-2 0,1-1 0,4-1 0,3-1 0,2 0 0,1 0 0,3 0 0,0 0 0,2-1 0,0 0 0,-2 0 0,0 0 0,-2 0 0,0 0 0,-5-1 0,0 1 0,-2-1 0,-2-2 0,-2 0 0,-1-1 0,43-6 0,-3-2 0,-4 2 0,-6 0 0,-2 3 0,-5 0 0,-4 2 0,-2 0 0,-7 1 0,-7 2 0,-7 0 0,-3 0 0,-3 1 0,-2-1 0,-3 2 0,-3 0 0,-3 0 0,-4 0 0,-4 0 0,-6 0 0,-6 0 0,-3 0 0,-2 0 0,-2 0 0,0 1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1:11:02.39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24575,'56'0'0,"14"0"0,22 0 0,-36 0 0,2 0 0,-2 0 0,1 0 0,3 0 0,1 0 0,4 0 0,1 0 0,3 0 0,2 0 0,9 0 0,2 0 0,-4 0 0,-2 0 0,-2 0 0,-1 0 0,-4 0 0,-2 0 0,-6 0 0,-3 0 0,-5 0 0,-3 0 0,36 0 0,-15 0 0,-14 0 0,-9 0 0,-10 0 0,-7 0 0,-6 0 0,-4 0 0,-5 0 0,-3 1 0,-4 0 0,-1 0 0,-1 0 0,0 1 0,-2 0 0,0 1 0,-1 0 0,0 2 0,-1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3:25:19.08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2884 34 24575,'-17'-5'0,"0"0"0,-1 2 0,-35-3 0,-57 5 0,56 1 0,-182-7 0,-54 0 0,200 9 0,-110 17 0,-363 90 0,120 30 0,363-111 0,45-15 0,1 2 0,1 1 0,0 1 0,1 2 0,-50 39 0,62-42 0,0 2 0,2 0 0,0 1 0,2 0 0,0 2 0,1 0 0,0 0 0,2 2 0,-10 24 0,-11 40 0,-22 46 0,41-104 0,-32 62 0,3 2 0,-33 105 0,72-177 0,1 0 0,1 0 0,0 0 0,2 0 0,0 1 0,1-1 0,2 1 0,0-1 0,1 0 0,9 33 0,10 15 0,52 117 0,-46-121 0,-15-34 0,1 0 0,2-1 0,1-1 0,1-1 0,2 0 0,37 41 0,12 0 0,2-3 0,3-3 0,133 86 0,-97-84 0,2-4 0,206 78 0,-219-105 0,1-5 0,1-4 0,187 22 0,57-25 0,-231-17 0,327 37 0,-208-16 0,-143-17 0,385 26 0,-385-36 0,-1-4 0,0-4 0,100-24 0,-113 18 0,-1-4 0,124-50 0,-167 55 0,0 1 0,1 1 0,0 1 0,1 2 0,0 2 0,65-6 0,-54 9 0,0-2 0,0-2 0,82-26 0,124-64 0,-45 16 0,265-111 0,-385 156 0,-61 25 0,0 0 0,0-2 0,-1 0 0,-1-2 0,0 0 0,34-34 0,-47 40 0,1 0 0,0 0 0,0-1 0,-1-1 0,0 0 0,-1 0 0,-1-1 0,0 0 0,9-19 0,-6 4 0,57-127 0,-58 135 0,2 0 0,0 2 0,1-1 0,1 2 0,23-25 0,-35 41 0,-1 0 0,0-1 0,0 1 0,-1 0 0,1 0 0,0-1 0,0 1 0,-1-1 0,1 1 0,-1-1 0,1 1 0,-1-1 0,1 1 0,-1-1 0,0 1 0,0-1 0,0 1 0,0-1 0,0 1 0,0-1 0,0 1 0,-1-1 0,1 1 0,0-1 0,-1 1 0,1-1 0,-1 1 0,0-1 0,1 1 0,-1 0 0,0-1 0,0 1 0,0 0 0,0 0 0,-2-2 0,-4-6 0,-2 0 0,0 1 0,-16-12 0,13 10 0,-40-30 0,-2 3 0,-2 1 0,-1 3 0,-107-43 0,-257-70 0,262 96 0,-239-52 0,316 80 0,-141-59 0,83 27 0,10 8 0,-233-88 0,215 74 0,-207-87 0,317 132 0,0 1 0,-72-14 0,-81-3 0,51 11 0,117 15 0,-1-1 0,1-2 0,0 0 0,1-1 0,0-1 0,-33-20 0,48 26 41,-1 1-1,1 0 1,-1 0-1,0 1 1,0 0-1,0 1 1,-15-2-1,12 2-462,1 0 0,-1-1-1,-19-6 1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3:25:20.95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95 24575,'572'-30'0,"489"-17"0,447 49 0,-1330-12 341,7 1-2047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3:25:36.78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24575,'17'1'0,"0"1"0,0 1 0,23 6 0,15 2 0,294 25 0,-77-11 0,-161-6 0,-62-9 0,0-2 0,71 2 0,101-10 0,-91-2 0,148 2 0,-278-1-20,0 1-22,0 0 22,0 0-1,0 0 0,0 0 0,0 0 1,0 0-1,-1 0 0,1-1 1,0 1-1,0 0 0,0 0 1,0 0-1,0 0 0,0 0 1,0 0-1,0 0 0,1-1 1,-1 1-1,0 0 0,0 0 0,0 0 1,0 0-1,0 0 0,0 0 1,2-2-497,-2 2 496,0 0 0,1 1 0,-1-1 1,0 0-1,0 0 0,0 0 1,0 0-1,0 0 0,0 0 1,0 0-1,1 0-20,-1 0 20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3:25:38.36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24575,'1380'0'-1365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3:25:41.27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73 24575,'5'-3'0,"-1"1"0,1-1 0,-1 1 0,1 0 0,0 1 0,0-1 0,0 1 0,0 0 0,0 0 0,0 0 0,6 0 0,3-1 0,63-7 0,77 0 0,79 10 0,-93 1 0,-29 8 0,-2 0 0,53-12 0,195 9 0,73 5 0,-387-14 0,80-15 0,-77 9 0,66-3 0,33 14 0,165 25 0,-274-23 0,65 10 0,27 2 0,-106-16 0,0 0 0,0-1 0,43-7 0,-5-5 0,95-14 0,-123 23 0,0 1 0,61 4 0,-33 5 0,102 26 0,-122-26 0,0-1 0,0-3 0,1-1 0,54-4 0,-22 1 0,-35-1 0,0-1 0,-1-2 0,58-15 0,-39 6 0,1 3 0,0 2 0,0 3 0,1 2 0,-1 2 0,65 8 0,-33 3 0,1-3 0,110-8 0,-185-1 0,0 1 0,-1-2 0,1 0 0,26-11 0,-24 8 0,1 0 0,27-5 0,-41 12-62,0-1 0,1 1 0,-1 0 0,0 0 0,0 1 0,0-1 0,0 1 0,0 0 0,1 0 0,-1 0 0,-1 1 0,1-1-1,0 1 1,0 0 0,-1 0 0,1 0 0,-1 1 0,1-1 0,-1 1 0,0 0 0,5 5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3:10:21.58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2584 58 24575,'-25'-11'0,"-1"1"0,0 1 0,-1 2 0,0 0 0,0 2 0,-42-3 0,-170 7 0,129 4 0,-557-3 0,643 1 0,0 1 0,1 2 0,-1 0 0,1 1 0,0 1 0,-39 16 0,-126 72 0,155-75 0,1 1 0,1 1 0,0 2 0,2 2 0,1 0 0,1 2 0,1 1 0,1 1 0,-29 44 0,39-51 0,-1-1 0,0 0 0,-2-1 0,-1-1 0,0-1 0,-39 28 0,41-33 0,1 0 0,1 1 0,0 1 0,1 0 0,1 1 0,-16 24 0,-94 105 0,82-101 0,-55 79 0,68-85 0,14-20 0,-20 34 0,32-47 0,-1 0 0,1 1 0,0-1 0,0 0 0,0 0 0,1 1 0,0-1 0,0 1 0,0-1 0,1 1 0,0 0 0,0 5 0,3 0 0,0-1 0,0 1 0,1-1 0,1 0 0,0 0 0,11 18 0,0-1 0,237 416 0,-215-378 0,19 48 0,-32-58 0,-16-39 0,0-1 0,1 0 0,0 0 0,21 22 0,56 46 0,-31-31 0,-33-32 0,0-1 0,1-2 0,42 23 0,22 17 0,240 149 0,-283-180 0,194 107 0,-203-115 0,2-1 0,0-2 0,66 16 0,125 13 0,-54-11 0,-5 19 0,-9-2 0,90-2 0,55 14 0,-183-31 0,221 26 0,-260-50 0,0-4 0,1-3 0,134-19 0,-102 1 0,214-63 0,-166 32 0,73-26 0,-147 42 0,-1-3 0,-2-5 0,84-52 0,128-90 0,-250 153 0,6-3 0,-1-2 0,61-53 0,-101 73 0,-2 0 0,0-2 0,0 1 0,19-37 0,-4 7 0,3-2 0,-3 0 0,41-97 0,-56 111 0,-2-1 0,-2 0 0,-1-1 0,-1 1 0,2-56 0,-6 46 0,-2 0 0,-3-1 0,-1 1 0,-2 0 0,-17-64 0,7 59 0,-41-94 0,41 114 0,-1 1 0,-2 1 0,-1 1 0,-26-31 0,-9-1 0,-3 3 0,-87-67 0,-140-77 0,204 150 0,-134-60 0,-98-12 0,139 48 0,130 53 0,-1 2 0,-2 1 0,1 2 0,-54-10 0,6 15 0,-169 1 0,119 8 0,-100-5 0,-120-4 0,143-16 0,176 15-1365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3:26:12.06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21 24575,'892'0'0,"-711"-10"0,2 0 0,-24 10-1365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3:26:13.63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77 24575,'43'0'0,"493"-15"0,271-8 0,-796 23 0,25-2 0,0-1 0,45-11 0,48-4 0,82 16 105,-127 3-1575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3:26:22.39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3560 417 24575,'-22'-9'0,"1"0"0,0-2 0,-24-17 0,-10-4 0,0 2 0,-181-93 0,170 92 0,-117-37 0,114 48 0,-1 3 0,-1 3 0,0 3 0,-80-2 0,-431 12 0,262 4 0,251-2 0,1 4 0,-113 23 0,-128 56 0,261-69 0,-76 29 0,107-37 0,0 2 0,1 0 0,0 0 0,-30 25 0,-14 22 0,-88 108 0,16-15 0,109-123 0,-33 47 0,-1 3 0,11-29 0,32-34 0,1 0 0,-18 23 0,28-30 0,-1 0 0,0 0 0,1 0 0,0 0 0,1 1 0,-1-1 0,1 1 0,0 0 0,1 0 0,-1 11 0,1 0 0,0-1 0,2 1 0,0 0 0,1 0 0,8 32 0,-1-22 0,1 0 0,23 47 0,34 69 0,-41-83 0,3 0 0,3-2 0,39 56 0,81 82 0,-144-187 0,2-1 0,-1-1 0,1 0 0,1 0 0,-1-1 0,1 0 0,23 10 0,8 6 0,-1 0 0,-22-13 0,29 20 0,6 8 0,77 41 0,65 19 0,-160-80 0,47 18 0,1-4 0,2-3 0,1-5 0,105 17 0,-28-6 0,98 16 0,369-2 0,-85-71 0,-385 10 0,-120 8 0,-1-1 0,74-22 0,75-37 0,-86 28 0,51-20 0,61-19 0,-159 58 0,107-17 0,-63 23 0,-46 6 0,78-17 0,-48 4 0,-41 9 0,-1-1 0,77-29 0,201-82 0,-295 113 0,-20 7 0,0 0 0,0-1 0,0 1 0,0-1 0,0 0 0,0 0 0,0-1 0,-1 0 0,1 1 0,-1-2 0,0 1 0,0 0 0,0-1 0,4-5 0,11-17 0,-11 15 0,0-1 0,1 1 0,18-17 0,-19 20 0,0 0 0,-1-1 0,0 0 0,-1-1 0,1 1 0,-2-1 0,1-1 0,-2 1 0,1-1 0,-1 0 0,-1 0 0,4-22 0,-3 10 0,-1 0 0,-1 0 0,-2-1 0,0 1 0,-5-32 0,2 38 0,0 1 0,-2 0 0,0 1 0,-1-1 0,-1 1 0,0 0 0,-1 1 0,-13-19 0,-12-13 0,-43-43 0,68 79 0,-213-204 0,131 133 0,-148-129 0,55 47 0,148 133 0,-2 2 0,-1 2 0,-1 1 0,-1 2 0,-1 2 0,-61-23 0,33 20 0,-1 3 0,-1 3 0,-97-11 0,107 22 0,0 4 0,-77 5 0,-120 27 0,140-8-1365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3:26:24.36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77 24575,'1053'-42'-888,"-185"27"1639,-584 16-614,-215-2-137,442-10 0,-51 3-679,-411 8-7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1:34:39.26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47 24575,'539'-46'0,"-52"46"0,-345 10 0,74 3 0,-148-15 0,-25 1 0,1 1 0,80 11 0,-52-1 0,1-4 0,136-6 0,-91-1 0,-43 0 0,-2 0 0,115 12 0,-77 3 0,97 17 0,-168-23 0,1-3 0,50 2 0,84-9 0,-59 0 0,515 2 0,-624 0-341,1 0 0,-1 1-1,15 2 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1:34:43.37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2181 2 24575,'-205'-1'0,"-228"3"0,25 31 0,361-27 0,1 3 0,-63 19 0,80-18 0,1 1 0,0 1 0,1 2 0,-45 30 0,3 10 0,-12 8 0,72-57 0,0-1 0,0 1 0,-1-2 0,0 1 0,-11 1 0,14-3 0,0-1 0,1 1 0,-1 1 0,0-1 0,1 1 0,-1 0 0,1 1 0,0-1 0,0 1 0,0 0 0,0 1 0,-7 7 0,0 3 0,1 0 0,1 1 0,0 0 0,1 1 0,1 0 0,0 1 0,-6 19 0,9-17 0,-2-1 0,0 0 0,-19 31 0,-40 51 0,16-27 0,26-34 0,-57 67 0,69-93 0,3-4 0,0 1 0,1 0 0,-14 23 0,21-31 0,1 0 0,-1-1 0,1 1 0,0 1 0,0-1 0,0 0 0,0 0 0,1 0 0,-1 1 0,1-1 0,0 0 0,0 0 0,0 1 0,0-1 0,0 0 0,1 0 0,-1 1 0,1-1 0,0 0 0,0 0 0,0 0 0,2 3 0,4 4 0,0-1 0,0 0 0,1 0 0,0-1 0,16 14 0,9 9 0,132 160 0,-39-41 0,-37-40 0,-19-26 0,38 42 0,-92-109 0,1-1 0,1-1 0,0-1 0,1-1 0,24 13 0,-20-14 0,0-2 0,0-1 0,1-1 0,0-1 0,28 5 0,-6-6 0,86 2 0,331-9 0,-139-1 0,-221 0 0,184-28 0,129-8 0,2 36 0,-226 3 0,-85-6 0,196-36 0,-212 25 0,106-8 0,-11 16 0,-139 9 0,0-2 0,0-2 0,-1-2 0,53-13 0,38-15 0,165-18 0,-273 47 0,303-48 0,-268 38 0,-1-3 0,-1-2 0,68-32 0,112-69 0,-238 118 0,1 0 0,-1-1 0,1 1 0,-1-1 0,0 0 0,0 0 0,0 0 0,0 0 0,-1-1 0,1 0 0,-1 1 0,0-1 0,0 0 0,0-1 0,-1 1 0,0 0 0,1-1 0,-2 0 0,1 1 0,0-1 0,-1 0 0,0 0 0,0 0 0,0 0 0,-1-8 0,1-9 0,-1-1 0,-1 1 0,-1-1 0,-1 1 0,-9-33 0,2 21 0,-2 1 0,-28-58 0,18 36 0,16 38 0,-16-31 0,-15-17 0,-31-76 0,63 129 0,-1 0 0,0 0 0,0 1 0,-1 0 0,0 0 0,-1 0 0,0 1 0,-1 0 0,0 1 0,-1 0 0,1 0 0,-17-10 0,-10-7 0,-2-1 0,-1 0 0,-1 3 0,-61-28 0,8 20 0,-152-32 0,38 13 0,113 26 0,0 4 0,-143-13 0,-368-7 0,288 14 0,129 7 0,178 19 0,-414-23 0,334 20 0,-171-28 0,219 26 0,0 1 0,0 3 0,-83 5 0,32 16-1365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2:30:53.26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1 380 24575,'25'-11'0,"1"1"0,0 2 0,36-8 0,-25 7 0,337-97 0,-321 89 0,61-30 0,-12 4 0,107-35 0,-184 69-158,0 2 0,41-8 0,-48 12-733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2:30:56.50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0 195 24575,'341'-14'0,"-16"1"0,-23 1 0,315-52 0,-315 42 0,1 24 0,-108 0 0,541-36 0,-392 10 0,-252 19 0,624-6 0,-454 13 0,-257-2-97,0-1-1,0 1 1,0 1-1,0-1 1,0 1-1,-1 0 1,1 0-1,0 0 1,-1 0-1,1 1 1,0 0-1,-1 0 0,8 5 1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1:34:52.84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48 24575,'491'-14'0,"-174"-11"0,50 17 0,-269 9 0,-72 0 0,49 9 0,12 1 0,60-10 0,-77-1 0,127 14 0,98 20 0,-107-12 0,-118-11 0,116 3 0,66 1 0,-168-7 0,11 2 0,50 3 0,-131-13 0,0 1 0,0 1 0,0 0 0,0 0 0,26 10 0,-16-5-195,1-1 0,-1 0 0,1-2 0,0-1 0,1-1 0,34-1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1:34:56.82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1676 475 24575,'-107'-1'0,"15"-1"0,-139 15 0,178-3 0,0 3 0,-74 28 0,35-10 0,52-17 0,-56 29 0,-16 7 0,-83 16 0,176-58 0,-1 0 0,1 2 0,1 0 0,0 1 0,0 1 0,1 1 0,-25 23 0,-31 40 0,49-50 0,0 1 0,2 1 0,1 0 0,-23 43 0,29-44 0,1 1 0,2 0 0,1 1 0,0 1 0,3 0 0,0 0 0,2 0 0,1 1 0,2 0 0,0 52 0,2-26 0,0-10 0,1 0 0,8 50 0,-5-83 0,1 0 0,0-1 0,1 0 0,0 0 0,1-1 0,0 1 0,1-1 0,1 0 0,0-1 0,11 13 0,5 3 0,2-1 0,47 37 0,-28-30 0,2-3 0,2-1 0,73 30 0,-83-42 0,2-2 0,0-2 0,49 10 0,131 13 0,-166-28 0,358 25 0,1-30 0,-18-1 0,-118 21 0,-85-4 0,-2 8 0,-43-5 0,469 27 0,-58-46 0,-300-5 0,-197 0 0,1-2 0,120-26 0,117-51 0,-268 71 0,104-29 0,163-24 0,-260 58 0,-21 3 0,0 0 0,0-2 0,-1 0 0,27-9 0,-22 3 0,10-3 0,29-17 0,-51 24 0,-1 0 0,0 0 0,0-1 0,-1 0 0,1 0 0,-2-1 0,10-11 0,-13 13 0,7-6 0,-2-1 0,1 0 0,-2 0 0,0-1 0,0 0 0,-1-1 0,-1 1 0,8-31 0,-3-11 0,-4 0 0,2-94 0,-21-116 0,1 196 0,-2 1 0,-24-75 0,30 119 0,-2-5 0,-1 0 0,-1 1 0,-2 1 0,-25-45 0,25 54 0,0 0 0,-2 1 0,0 0 0,0 1 0,-2 1 0,-35-27 0,-28-11 0,-1 3 0,-3 4 0,-2 4 0,-1 4 0,-156-48 0,-9 3 0,-79-21 0,153 52 0,84 24 0,-161-29 0,-138 24 0,98 12 0,-124-8 0,315 29 0,1 4 0,-109 18 0,180-15 0,1 2 0,0 1 0,0 1 0,1 2 0,0 1 0,-43 27 0,34-18 0,-86 52 0,77-45 0,-13 9 0,43-27 0,0 0 0,-1-1 0,-33 12 0,28-12 0,-42 23 0,-70 62-102,100-69-1161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3:10:22.92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1697 24575,'1'0'0,"0"0"0,0-1 0,0 1 0,0 0 0,0-1 0,0 1 0,0-1 0,0 1 0,0-1 0,0 1 0,-1-1 0,1 1 0,0-1 0,0 0 0,-1 1 0,1-1 0,0 0 0,0-1 0,4-4 0,441-501 0,-288 314 0,-98 128 0,2 4 0,91-71 0,-62 57 0,-22 13 0,-40 33 0,1 3 0,57-39 0,-18 24 0,-26 17 0,51-38 0,9-15 166,55-43-62,-126 92-649,0-2 0,44-53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2:31:00.19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51 24575,'9'-3'0,"-1"0"0,1 1 0,0 0 0,0 0 0,0 0 0,9 1 0,8-2 0,378-29 0,7 32 0,-175 2 0,563-2-1365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2:31:01.78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41 24575,'589'-28'0,"-449"18"0,10 7 0,215 23 0,-59-1 0,571-15 0,-476-6 0,-204-10 0,1 0 0,-151 12-1365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1:35:07.60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49 24575,'3'-2'0,"1"0"0,0 0 0,0 0 0,0 0 0,0 1 0,0 0 0,0-1 0,0 1 0,1 1 0,-1-1 0,0 1 0,6 0 0,2-1 0,91-6 0,109 7 0,-85 2 0,812-2 0,-784-12 0,-23 0 0,418 10 0,-283 4 0,102-2 0,-341 1 0,52 10 0,-49-6 0,40 2 0,263-6 225,-158-2-1815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1:35:11.38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1230 237 24575,'-14'2'0,"0"0"0,1 0 0,-1 1 0,1 1 0,-13 5 0,-7 1 0,-208 52 0,19-6 0,204-49 0,-1 0 0,2 1 0,-1 1 0,-19 13 0,16-9 0,-42 18 0,46-23 0,0 0 0,0 1 0,0 1 0,1 0 0,1 2 0,-1-1 0,2 2 0,0 0 0,-13 16 0,12-15 0,-1 0 0,0 0 0,-1-2 0,-24 15 0,35-23 0,-7 6 0,0 0 0,1 1 0,0 0 0,1 1 0,0 1 0,1 0 0,1 0 0,0 1 0,-13 27 0,13-21 0,2 1 0,0 0 0,1 0 0,1 1 0,2 0 0,0-1 0,1 1 0,1 0 0,1 1 0,3 26 0,5 8 0,2 0 0,30 96 0,6 44 0,-34-136 0,2 0 0,34 93 0,-28-105 0,-7-13 0,21 36 0,-28-60 0,1-1 0,1 0 0,-1 0 0,2-1 0,0 0 0,19 17 0,0-6 0,0-1 0,1-2 0,1-1 0,1-1 0,34 12 0,168 46 0,-153-50 0,46 22 0,-7-2 0,-70-30 0,1-2 0,1-2 0,69 4 0,354 45 0,-294-33 0,2-8 0,209-5 0,432-15 0,-704-3 0,0-5 0,-1-5 0,143-38 0,22-34 0,-59 15 0,152-39 0,50-3 0,-383 102 0,-1-2 0,0-2 0,-1-2 0,42-24 0,-47 18 0,47-43 0,-1 2 0,-32 25 0,-1-2 0,-1-2 0,45-57 0,-88 95 0,0-1 0,0 0 0,-1 0 0,0 0 0,0-1 0,-1 1 0,0-1 0,0 0 0,-1 0 0,0 0 0,0 0 0,-1 0 0,1-16 0,-2-6 0,-1-1 0,-9-45 0,5 44 0,-1-43 0,7 48 0,-1 17 0,0 1 0,0-1 0,-2-16 0,1 22 0,0 1 0,0-1 0,-1 0 0,1 1 0,-1-1 0,0 1 0,0 0 0,0 0 0,0-1 0,0 1 0,-1 0 0,0 1 0,-2-4 0,-16-9 0,0 1 0,0 1 0,-2 0 0,1 2 0,-30-10 0,46 18 0,-119-43 0,81 32 0,1-2 0,1-2 0,-62-36 0,38 13 0,-98-45 0,-328-180 0,401 211 0,-99-44 0,137 76 0,-1 3 0,0 1 0,-89-17 0,-4 12 0,-164-38 0,-90-38 0,307 82 0,0 4 0,-129-2 0,193 16 0,-239 4 0,221 0 0,1 1 0,0 3 0,-75 22 0,103-24 0,-50 17 0,-135 27 0,-199 25 0,385-71-195,0 1 0,1 0 0,0 2 0,1 0 0,-1 1 0,-27 17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2:31:05.23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0 123 24575,'33'-14'0,"0"2"0,1 1 0,43-8 0,-62 16 0,60-12 0,-1 4 0,1 3 0,125 2 0,-31-5 0,-16 0 0,-80 10 0,143 3 0,-168 7-1365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2:31:06.64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24575,'210'12'0,"-33"0"0,-85-11 0,126-16 0,-115 5-1365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2:31:19.63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0 199 24575,'502'0'0,"-424"-4"0,102-17 0,-104 9 0,110-1 0,1048 15 0,-1196-5 0,0 0 0,47-12 0,34-4 0,353 11 0,-131 7 0,-223-11 0,-74 5 0,45 1 0,71 7 0,222-11 0,9-5 0,-348 12 0,-1-1 0,1-1 0,72-21 0,-84 20 0,1 2 0,-1 1 0,1 2 0,-1 1 0,41 5 0,-59-4 0,0 2 0,-1 0 0,0 0 0,0 1 0,22 10 0,-7 0 0,32 22 0,-50-29 37,0 1 0,0 0 0,11 14-1,-1-2-1548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1:35:33.12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24575,'6'0'0,"0"1"0,-1 0 0,1 1 0,0-1 0,0 1 0,-1 1 0,1-1 0,-1 1 0,6 3 0,21 9 0,2-4 0,61 11 0,-1 0 0,-54-14 0,0-1 0,1-1 0,81-1 0,-42-3 0,-30 3 0,64 14 0,-72-11 0,0-1 0,62 1 0,-17-8 0,111-16 0,-43 1 0,-48 6 0,83 1 0,-65 6 0,-74-3 0,68-15 0,-5 0 0,182-5 0,484 27 0,-624-15 0,6 1 0,-121 11 188,-23-1-499,0 2 1,0 1-1,0 0 1,25 5-1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1:35:36.58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1981 138 24575,'-131'-11'0,"27"1"0,-303 8 0,375 4 0,0 2 0,0 1 0,-55 17 0,33-4 0,-66 32 0,33-14 0,48-20 0,-41 21 0,64-28 0,-135 79 0,127-71 0,0 0 0,2 2 0,-40 41 0,31-25 0,-51 60 0,69-78 0,1 0 0,1 1 0,-17 37 0,5-3 0,-3-1 0,-2-1 0,-61 83 0,19-34 0,61-84 0,1 0 0,1 1 0,0 0 0,-8 32 0,8-17 0,3 1 0,0-1 0,2 1 0,1 0 0,2 0 0,6 45 0,-4-60 0,0 0 0,1-1 0,1 1 0,1-1 0,9 20 0,-1-8 0,35 49 0,15 19 0,-30-44 0,1-1 0,82 88 0,-80-104 0,2-2 0,1-2 0,1-1 0,2-2 0,1-2 0,1-3 0,1-1 0,0-2 0,2-2 0,0-2 0,79 14 0,-53-16 0,151 35 0,-88-16 0,1-6 0,266 18 0,286-38 0,-405-9 0,861 2 0,-714-32 0,-327 20 0,9-6 0,170-48 0,-156 39 0,213-19 0,-93 17 0,-228 26 0,44-6 0,67-20 0,-113 24 0,0 0 0,0-2 0,0-1 0,-1 0 0,-1-1 0,1 0 0,-2-1 0,21-17 0,53-55 0,-82 76 0,0 0 0,-1-1 0,0 0 0,0 0 0,0 0 0,-1-1 0,0 0 0,-1 0 0,0 0 0,6-17 0,-3 0 0,-1 0 0,5-43 0,-4-10 0,-6-119 0,-2 104 0,-1 63 0,0-1 0,-2 1 0,-1-1 0,-2 1 0,0 0 0,-2 1 0,-14-31 0,-14-35 0,-21-49 0,1-3 0,53 138 0,-1 0 0,1 0 0,-2 1 0,1 0 0,-1 0 0,0 1 0,0-1 0,-1 1 0,0 0 0,-1 1 0,-9-7 0,-11-6 0,-58-27 0,51 28 0,-91-55 0,-45-23 0,-153-27 0,137 57 0,-160-41 0,-7 25 0,307 71 0,-154-24 0,-215-10 0,-482 5 0,693 30 0,-50 1 0,-57 29 0,158 3 0,96-13 0,-59 4 0,109-14 69,5 0-189,-1 0 1,1 0-1,0 0 1,-1 1-1,1-1 1,0 1-1,0 0 1,-1 0-1,1 0 1,0 0-1,-5 3 1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2:31:23.90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24575,'1975'0'0,"-1971"0"9,0 0-115,1 0 0,-1-1 1,0 2-1,1-1 0,-1 1 1,1-1-1,-1 1 0,0 0 1,1 1-1,-1-1 0,0 1 1,8 4-1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3:10:24.77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308 1 24575,'-29'32'0,"1"2"0,2 0 0,2 2 0,1 1 0,-28 62 0,42-77 0,1 0 0,-9 38 0,-6 19 0,-27 65 0,45-121 0,0 0 0,1 0 0,1 0 0,1 37 0,2-55 0,-1 3 0,2 0 0,-1 1 0,1-1 0,0 0 0,5 16 0,-5-22 0,0 1 0,0-1 0,1 0 0,-1 0 0,0 0 0,1 0 0,0 0 0,0 0 0,-1 0 0,1 0 0,0-1 0,0 1 0,1-1 0,-1 1 0,0-1 0,0 0 0,1 0 0,-1 0 0,1 0 0,-1 0 0,1 0 0,-1-1 0,4 1 0,2 0 0,1-1 0,-1 1 0,0-1 0,1-1 0,-1 0 0,0 0 0,14-4 0,57-22 0,-43 13 0,-16 6 0,34-20 0,-33 16 0,28-11 0,4 3 0,120-41 0,-149 54 0,1 1 0,-1 2 0,1 0 0,0 2 0,32 0 0,-51 3-42,0-1-1,1 1 0,-1 1 1,0-1-1,0 1 0,0 0 1,0 0-1,0 1 0,0-1 1,-1 1-1,1 1 0,-1-1 1,0 1-1,0 0 0,0 0 1,0 0-1,-1 1 0,0 0 1,0 0-1,0 0 0,0 0 1,-1 1-1,0-1 0,0 1 1,0 0-1,-1 0 0,0 0 1,0 0-1,-1 0 0,1 0 1,0 7-1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2:31:26.63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96 24575,'17'5'0,"0"-1"0,1 0 0,0-2 0,0 0 0,27-1 0,-5 1 0,548 4 0,-422-7 0,109-12 0,3 0 0,-183 12 0,0-4 0,0-4 0,-1-4 0,134-38 0,-209 46-682,35-5-1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2:31:33.99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24575,'677'23'0,"-473"-7"0,136 14 0,17-3 0,2-25 0,-229-3 0,45-12 0,-3 1 0,837 13 0,-786-13 0,-49 1 0,295 8 0,-329 4 0,-132-1-273,0 0 0,0 1 0,-1-1 0,9 3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1:35:46.08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72 24575,'852'0'0,"-691"-12"0,5 1 0,-29 13 0,153-4 0,-206-10 0,3 1 0,-27 9 0,-18 2 0,46-8 0,5-2 0,171 5 0,-173 6 0,-70 0 0,1 1 0,29 7 0,-29-5 0,44 4 0,372-7 0,-210-2 0,-219 0-341,0 2 0,-1-1-1,15 4 1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1:35:49.64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1929 559 24575,'-10'0'0,"0"-1"0,0-1 0,-12-3 0,-15-1 0,-43-3 0,-277-17 0,290 25 0,-247 4 0,292-1 0,0 1 0,-1 0 0,1 2 0,0 1 0,1 1 0,-37 16 0,11 1 0,-78 53 0,32-2 0,69-54 0,0 0 0,-2-2 0,-31 18 0,35-23 0,1 2 0,0 0 0,1 1 0,0 1 0,2 1 0,-18 22 0,-51 50 0,65-72 0,-2 0 0,1 2 0,1 1 0,1 1 0,-20 27 0,36-43 0,0 0 0,1 0 0,0 1 0,1-1 0,0 1 0,0 0 0,0 0 0,1 0 0,0 0 0,1 0 0,0 1 0,0-1 0,0 0 0,1 1 0,1-1 0,-1 0 0,1 1 0,1-1 0,0 0 0,3 10 0,1-5 0,0 0 0,1-1 0,1 0 0,-1 0 0,2-1 0,0 0 0,0-1 0,12 10 0,11 15 0,27 36 0,-2 3 0,46 83 0,73 173 0,-154-290 0,1-2 0,1-1 0,3-1 0,42 46 0,-52-66 0,0-1 0,1 0 0,0-2 0,1 0 0,1-1 0,40 18 0,-57-28 0,136 81 0,-19-9 0,-98-63 0,1 0 0,0-1 0,42 11 0,-11-10 0,1-1 0,74 2 0,112-9 0,-175-4 0,857-2 0,-439-33 0,-97 2 0,-11-1 0,-105 6 0,-181 18 0,108-28 0,-43 6 0,-81 20 0,214-45 0,-252 49 0,131-36 0,-128 32 0,-1-2 0,44-23 0,-61 27 0,17-11 0,2 3 0,66-24 0,-54 25 0,78-41 0,-105 46 0,0-2 0,-1-1 0,-1-1 0,0 0 0,38-41 0,-24 18 0,-2-2 0,34-54 0,-57 78 0,5-7 0,0-1 0,-2 0 0,15-36 0,-29 59 0,19-47 0,-2-2 0,18-89 0,-32 108 0,-2 1 0,-1-1 0,-1 1 0,-8-58 0,6 82 0,1 0 0,-1 0 0,-1 0 0,1 0 0,-1 0 0,-1 1 0,1-1 0,-1 1 0,-1 0 0,1 0 0,-1 0 0,0 1 0,-1 0 0,0 0 0,0 0 0,0 1 0,0-1 0,-1 1 0,-11-6 0,-346-231 0,295 196 0,-226-135 0,254 159 0,-174-88 0,152 82 0,-102-31 0,97 40 0,-146-49 0,84 19 0,-2 6 0,-2 7 0,-272-39 0,175 37 0,-3 0 0,84 18 0,-97-11 0,176 26 0,-107 5 0,49 14 0,1 5 0,-170 49 0,175-38 0,47-14 0,1 4 0,-127 52 0,134-40 0,-136 58 0,130-62 0,-86 29 0,86-28-1365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2:31:37.63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48 24575,'366'-14'0,"260"3"0,-393 13 0,-129 0 0,112-5 0,-21-20-1365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2:31:39.08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24575,'319'15'0,"-239"-7"0,372 20 0,62-29-1365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2:31:41.74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26 24575,'534'12'0,"37"0"0,-527-12 0,0-2 0,0-1 0,0-3 0,53-14 0,-71 14-273,0 1 0,1 1 0,-1 2 0,36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1:36:33.81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62 24575,'34'14'0,"0"-1"0,1-2 0,1-2 0,37 6 0,-6-1 0,28 8 0,0-5 0,1-3 0,105 1 0,477-18 0,-633 5 0,44 8 0,27 2 0,207-11 0,-171-2 0,48-11 0,-16 0 0,54-12 0,-53 3 0,-115 13 0,117-29 0,-28 4 0,-137 29 0,269-39 0,2 24 0,-276 18-181,-1-1 0,0 0-1,17-5 1,-25 5-459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1:36:36.88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1736 311 24575,'-74'0'0,"-309"15"0,286-8 0,70-7 0,0 2 0,0 0 0,0 2 0,-48 14 0,16 0 0,36-12 0,1 1 0,-31 14 0,38-13 0,-60 29 0,-97 66 0,162-95 0,-1 1 0,1 0 0,1 1 0,0 0 0,0 0 0,-12 21 0,-37 76 0,36-62 0,-238 475 0,212-432 0,12-24 0,-30 76 0,64-133 0,0 0 0,0 0 0,0 0 0,1 0 0,0 0 0,1 1 0,-1-1 0,1 0 0,1 0 0,0 1 0,0-1 0,0 0 0,1 0 0,-1 0 0,2 0 0,-1 0 0,7 12 0,4 4 0,2 0 0,0-1 0,28 31 0,-17-23 0,41 46 0,4-3 0,3-3 0,109 79 0,-61-63 0,4-4 0,221 105 0,-289-159 0,1-2 0,2-3 0,0-2 0,73 13 0,559 60 0,-623-88 0,272 15 0,48-38 0,-1-21 0,-367 36 0,103-11 0,408-55 0,-152-19 0,-147 31 0,-203 50 0,0-2 0,0-1 0,-1-2 0,-1 0 0,0-2 0,28-17 0,145-73 0,-147 79 0,-1-3 0,-1-2 0,50-37 0,32-49 0,-128 108 0,0 0 0,-1-1 0,0 0 0,0-1 0,0 0 0,-1 1 0,-1-1 0,7-19 0,0-4 0,7-44 0,-12 50 0,9-43 0,56-271 0,-53 231 0,4-125 0,-21 222 0,-1 0 0,0 1 0,-1-1 0,0 0 0,-1 1 0,0-1 0,-1 1 0,0 0 0,-1 0 0,0 0 0,-1 0 0,0 1 0,0-1 0,-1 1 0,-1 1 0,1-1 0,-15-14 0,-181-196 0,-17-48 0,208 254 0,-1 1 0,0 0 0,-1 1 0,-1 0 0,0 1 0,0 1 0,-1 0 0,-1 1 0,1 1 0,-2 0 0,1 1 0,-24-7 0,-23-4 0,-125-18 0,-69 9 0,105 14 0,-651-119 0,676 102 0,-91-16 0,-126 23 0,-2 25 0,167 1 0,-376-2 0,502 2 0,0 3 0,-91 20 0,91-15 0,10 1-1365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2:31:57.587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 0 24575,'309'15'0,"50"-4"0,-250-12 0,-100 1-273,0 1 0,0 0 0,-1 0 0,18 5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3:10:29.11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0 24575,'159'13'0,"-38"0"0,-24-9 0,87 6 0,332 6 0,-391-17 0,45-11 0,-125 6 0,-1 2 0,1 2 0,0 2 0,48 7 0,-12 3 0,84 0 0,83-11 0,-88-1 0,306 2 0,-456 0-136,-1 0-1,-1 1 1,1 0-1,0 1 1,0 0-1,0 0 1,-1 1-1,1 0 0,9 5 1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2:31:59.600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0 2 24575,'123'-1'0,"137"3"0,-153 10 0,-67-6 0,48 1 0,903-7 245,-436-1-1855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1:37:15.66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0 24575,'73'1'0,"0"3"0,111 20 0,-77-6 0,1-4 0,148 0 0,-92-1 0,-2-1 0,-114-10 0,54 9 0,-7 0 0,102 12 0,123 5 0,-211-27 0,152-19 0,-163 9 0,166 7 0,-134 3 0,-83-3 0,0-2 0,0-2 0,-1-2 0,89-28 0,-30-1 0,29-8 0,-132 44 4,1 0-72,0 0-1,0 0 1,0 0-1,0 0 1,0 1-1,0-1 1,0 1-1,0 0 1,1-1-1,-1 1 1,0 1 0,0-1-1,0 0 1,0 1-1,0 0 1,0 0-1,0 0 1,0 0-1,4 2 1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1:37:18.52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2495 203 24575,'-23'-1'0,"0"-2"0,-42-9 0,2 0 0,-212-10 0,-1 21 0,178 2 0,40 1 0,0 2 0,0 3 0,1 2 0,0 3 0,0 2 0,1 3 0,1 2 0,-53 27 0,8-1 0,-34 16 0,75-32 0,22-12 0,-44 28 0,69-37 0,2 0 0,-1 0 0,1 1 0,0 0 0,1 1 0,0 0 0,1 0 0,-8 13 0,-17 37 0,-45 112 0,13-23 0,-95 127 0,99-179 0,-61 130 0,107-192 0,1 0 0,2 0 0,1 2 0,2-1 0,2 1 0,1 0 0,-2 71 0,8-82 0,1 0 0,1 0 0,1 0 0,11 37 0,-10-49 0,1-1 0,0 0 0,1 0 0,1-1 0,0 1 0,0-1 0,1-1 0,1 0 0,0 0 0,11 10 0,74 65 0,4-5 0,4-3 0,181 104 0,-167-113 0,203 107 0,-305-170 0,450 197 0,-351-164 0,2-6 0,1-4 0,121 13 0,-160-32 0,0-3 0,154-7 0,3-36 0,-3 1 0,-145 29 0,0-4 0,107-25 0,336-131 0,-89 25 0,-200 69 0,232-103 0,-426 155 0,0 2 0,1 2 0,0 1 0,1 3 0,94-10 0,-125 20 0,1 0 0,-1 0 0,0-2 0,0 0 0,-1-1 0,1-1 0,-1 0 0,0-1 0,0-1 0,-1-1 0,0 0 0,-1 0 0,14-13 0,28-32 0,-1-2 0,55-75 0,-102 121 0,37-47 0,61-99 0,-87 123 0,-2-1 0,-1-1 0,-2 0 0,19-71 0,-18 22 0,-3-1 0,-4 0 0,-5-140 0,-3 217 0,-1-1 0,0 1 0,0 0 0,-1-1 0,0 1 0,0 0 0,-1 0 0,0 0 0,0 0 0,-1 1 0,-8-14 0,0 7 0,0 0 0,0 0 0,-1 1 0,-21-15 0,-37-33 0,22 18 0,-88-59 0,-360-188 0,51 98 0,389 169 0,-72-20 0,-2 5 0,-268-42 0,225 52 0,-205-27 0,-333 17 0,447 29 0,180 5 0,-194-4 0,217 9 0,1 3 0,-90 18 0,136-19-455,-1 2 0,-21 8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2:32:17.404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0 24 24575,'89'0'0,"400"-14"0,-133 4-230,-275 11-905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2:32:19.425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0 1 24575,'340'19'0,"384"31"0,-631-46 0,176-13 0,-89-5 0,215 10 0,-208 6 0,-78-3 0,121 3 0,-139 9 0,10 1 0,229-26 0,-329 14 0,651-12 0,-404 14 0,379-2 0,-462 13 0,-16-1 0,-108-11 0,261-3 0,-215-10 0,-56 7 0,43-3 0,-61 8 46,6-1-399,0 1 1,0 1-1,23 4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1:37:27.46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76 24450,'3462'-76'0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1:37:32.23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3170 77 24575,'-447'-29'0,"226"9"0,99 9 0,-126-5 0,137 15 0,1 5 0,0 5 0,-180 38 0,-110 52 0,355-88 0,2 2 0,0 3 0,-61 29 0,77-31 0,1 2 0,1 0 0,1 2 0,0 1 0,1 0 0,-26 31 0,-31 42 0,5 3 0,5 3 0,3 3 0,-56 117 0,20-38 0,65-119 0,2 1 0,-30 76 0,62-125 0,0 0 0,0 1 0,1-1 0,1 1 0,-1 18 0,5 69 0,1-51 0,-2-20 0,1 1 0,9 38 0,-8-55 0,1 0 0,0 0 0,2 0 0,-1-1 0,2 1 0,0-1 0,8 12 0,76 97 0,-77-107 0,0-1 0,0 0 0,1-1 0,1-1 0,27 17 0,256 137 0,126 44 0,-365-186 0,0-4 0,1-2 0,1-2 0,0-3 0,2-3 0,-1-3 0,97-1 0,61-9 0,180 6 0,564 13 0,-722-17 0,-188-2 0,102-18 0,-8 0 0,-135 20 0,299-30 0,-229 18 0,140-39 0,-92 19 0,16-5 0,51-20 0,21-5 0,94-35 0,-248 76 0,-41 14 0,38-17 0,-58 21 0,1 0 0,-1 0 0,0-1 0,0 1 0,0-1 0,-1 0 0,1-1 0,-1 1 0,-1-1 0,5-8 0,7-9 0,83-101 0,-13 17 0,-73 90 0,-1 0 0,-1-1 0,-1 0 0,7-20 0,23-79 0,-18 49 0,-15 51 0,-1 1 0,-1-1 0,-1 0 0,0 0 0,0-18 0,-2 30 0,-1 0 0,-1 0 0,1-1 0,-1 1 0,0 0 0,0 0 0,0 0 0,-1 0 0,0 0 0,0 0 0,0 1 0,-1-1 0,1 1 0,-1-1 0,0 1 0,0 0 0,-1 0 0,1 0 0,-1 1 0,0-1 0,-4-2 0,-7-4 0,0 2 0,-26-12 0,-16-8 0,-94-73 0,-31-18 0,131 88 0,-65-50 0,-21-15 0,3 2 0,18 12 0,88 64 0,-236-155 0,-58-18 0,167 117 0,59 30 0,66 30 0,0 1 0,-1 2 0,0 1 0,-1 2 0,0 0 0,0 3 0,0 0 0,-43 0 0,-204 6 0,88 1 0,173-1 96,-1 1 0,-30 7-1,-6 1-1747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1:37:41.82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1629 24575,'11'-9'0,"0"1"0,0 1 0,1 0 0,0 0 0,0 2 0,1-1 0,-1 1 0,19-4 0,-15 4 0,496-198 0,-431 167 0,60-32 0,-83 37 0,14-8 0,-37 19 0,61-26 0,9-4 0,-92 41 0,-1 0 0,1-1 0,-1-1 0,-1 0 0,0-1 0,12-15 0,-9 10 0,0 1 0,27-23 0,17-3 0,100-53 0,-10 7 0,-70 36 0,130-80 0,-100 78 0,50-29 0,-113 52 0,-30 21 0,0 0 0,0 0 0,33-13 0,-32 15 0,-1 1 0,0-2 0,0 0 0,-1-1 0,23-21 0,-21 17 0,1 1 0,1 0 0,20-11 0,-12 10 0,-15 8 0,0-1 0,1 2 0,0 0 0,0 0 0,0 1 0,0 0 0,13-1 0,8 1 0,43-11 0,-62 12 0,0-2 0,-1 0 0,0 0 0,0-2 0,20-12 0,-28 15-227,0 1-1,1 0 1,-1 0-1,1 0 1,7-2-1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1:37:43.97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176 0 24575,'-5'6'0,"0"0"0,0 0 0,1 1 0,-1-1 0,2 1 0,-1 0 0,1 0 0,-5 14 0,0 5 0,-4 28 0,12-54 0,-8 44 0,6-27 0,-1 1 0,0-1 0,-2-1 0,0 1 0,-1-1 0,-14 30 0,7-25 0,-18 40 0,28-53 0,0 0 0,0 0 0,1 0 0,0 1 0,0-1 0,1 1 0,0-1 0,0 15 0,1-22 0,1 0 0,-1-1 0,1 1 0,-1 0 0,0 0 0,1 0 0,-1-1 0,1 1 0,0 0 0,-1 0 0,1-1 0,-1 1 0,1 0 0,0-1 0,0 1 0,-1-1 0,1 1 0,0-1 0,0 0 0,0 1 0,0-1 0,-1 0 0,1 1 0,0-1 0,0 0 0,0 0 0,0 0 0,0 0 0,0 0 0,0 0 0,0 0 0,0 0 0,1 0 0,32-5 0,86-39 0,-79 27 0,57-14 0,-48 19 0,0 3 0,0 2 0,89-1 0,-125 8 0,-3-1 0,-1 1 0,1 0 0,0 1 0,-1 0 0,1 1 0,-1 0 0,0 1 0,0 0 0,17 7 0,-13-4 0,1-1 0,0 0 0,0-1 0,0 0 0,0-2 0,29 3 0,-23-3 0,-17-2-76,0 1 1,-1 0-1,1 0 0,0 0 0,0 0 0,-1 1 0,1 0 0,-1-1 1,0 1-1,1 1 0,-1-1 0,0 0 0,0 1 0,0-1 1,-1 1-1,1 0 0,2 4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2:32:24.690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 0 24575,'870'0'0,"-718"12"0,-26 0 0,193-10 187,-167-3-1739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3:10:38.40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1031 0 24538,'-1030'0'0,"1030"262"0,1030-524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2:32:26.939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 1 24575,'19'1'0,"-1"0"0,23 6 0,5 0 0,397 28 0,-57 3 0,-128-9 0,-254-28 0,337 24 0,-249-23 0,158-16 0,-141 5 0,131 7 0,-133 3 0,143 8 0,-2 1 0,-177-11 0,109-15 0,-53 1 0,212 3 0,-216 13 0,271-2 0,-162-20 0,-217 19 0,63-9 0,-41 5 0,66-3 0,-74 9 0,-1 1 0,0-2 0,53-7 0,-18-1 0,0 2 0,0 4 0,79 5 0,-35 0 0,-78-1 0,55 10 0,-52-5 0,40 1 0,-20-8 0,-38-1 0,0 2 0,-1 0 0,1 0 0,0 1 0,23 5 0,-19 3-1365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2:03:02.10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24575,'474'13'0,"-47"-1"0,-346-12 0,24-1 0,187 24 0,-111 11 0,-67-10 0,136 8 0,-128-25 0,9-1 0,151 28 0,-252-27 0,-1 2 0,54 24 0,26 7 0,-48-19 0,-42-14 0,-1 0 0,1-2 0,0 0 0,28 3 0,-11-6 0,55-2 0,-77-1 0,1-1 0,-1-1 0,1 0 0,-1-1 0,0 0 0,21-11 0,-2 4-1365,-16 7-5461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2:03:05.57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3427 374 24575,'-16'-1'0,"0"-1"0,0 0 0,0-1 0,-24-8 0,5 2 0,-142-34 0,-325-89 0,330 81 0,-337-53 0,435 95 0,0 4 0,0 3 0,-1 4 0,1 2 0,-105 20 0,97-6 0,0 3 0,2 4 0,0 3 0,-116 59 0,-174 124 0,330-187 0,-49 34 0,77-49 0,1 1 0,0 0 0,0 0 0,1 1 0,-11 16 0,-21 31 0,16-24 0,-40 71 0,43-57 0,2 0 0,3 2 0,1 0 0,3 1 0,2 0 0,-8 75 0,5 10 0,7 267 0,11-372 0,1 1 0,2-1 0,1 0 0,20 56 0,-21-75 0,0-1 0,1 0 0,1 0 0,-1-1 0,2 0 0,-1 0 0,13 10 0,22 27 0,19 37 0,35 41 0,-42-60 0,167 185 0,-156-182 0,115 90 0,-133-121 0,151 109 0,-167-126 0,0-2 0,1-1 0,1-1 0,59 17 0,83 14 0,355 46 0,185-74 0,-576-20 0,24-7 0,198-37 0,-214 24 0,83-14 0,98-12 0,-213 30 0,229-62 0,92-77 0,280-171-903,-660 298 934,95-54 274,-124 65-200,1-1-1,-2-1 0,25-25 0,-15 11-74,-3-1 0,0-2 0,-3-1 0,30-47 0,94-155-30,-130 202 0,0-1 0,-3-1 0,23-54 0,-39 79 0,-1-1 0,0 1 0,-1-1 0,-1 0 0,0-1 0,-1 1 0,-1 0 0,0-1 0,-2 1 0,0 0 0,0-1 0,-7-26 0,1 22 0,-1-1 0,0 2 0,-2-1 0,-22-36 0,-62-70 0,49 68 0,7 7 0,-2 2 0,-3 2 0,-1 1 0,-56-43 0,43 47 0,-3 2 0,-1 3 0,-2 3 0,-1 2 0,-70-23 0,28 19 0,-1 4 0,-171-27 0,-204-28 0,260 44 0,-34-7 0,192 42 0,-1 3 0,-67 1 0,40 6 0,-75 2 0,99 11-1365,48-10-5461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3:06:47.365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0 133 24575,'72'0'0,"550"-13"0,186-52 0,-647 41 0,-89 12 0,136-6 0,-134 19-1365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3:06:50.106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1 581 24575,'625'-114'-772,"-545"97"561,119-27-254,605-126-1194,-560 119 1664,487-82 159,72 83 1421,113 48-564,-478 4-689,-406-1-332,1 2 0,0 2 0,46 12 0,-72-15 0,0 1 0,0 0 0,0 0 0,0 1 0,-1 0 0,1 0 0,-1 1 0,0-1 0,0 1 0,-1 0 0,0 1 0,0 0 0,0-1 0,0 2 0,-1-1 0,5 9 0,4 9 0,-2 1 0,0 0 0,8 31 0,-9-16 0,-1 0 0,-2 1 0,-2-1 0,-1 1 0,-3 67 0,-2-101 0,0 1 0,-1-1 0,1 1 0,-2-1 0,1 0 0,-1 0 0,0 0 0,0 0 0,-1 0 0,0 0 0,-6 7 0,3-4 0,0-1 0,-1 0 0,0-1 0,-1 0 0,0 0 0,-17 11 0,19-15 0,0-1 0,-1 0 0,1 0 0,-1-1 0,0 0 0,0 0 0,0-1 0,0 0 0,0 0 0,0-1 0,0 0 0,-12-1 0,-12-3 0,-54-15 0,74 16 0,-51-16 0,-70-30 0,33 10 0,33 15 0,-125-27 0,55 29 0,-202-5 0,-143 26 0,215 4 0,231-2 0,-1 3 0,1 1 0,-38 10 0,56-10 0,1 2 0,-1 0 0,1 1 0,-28 19 0,-1-1 0,-23 7 0,-35 19 0,-159 90 0,179-99 0,27-17 0,-99 31 0,138-51 0,0-1 0,0-1 0,0 0 0,0-1 0,-23 0 0,34-3 0,1 0 0,0-1 0,-1 1 0,1-1 0,0 0 0,0-1 0,-1 0 0,1 0 0,0 0 0,1 0 0,-1-1 0,0 0 0,1 0 0,-1-1 0,1 0 0,0 0 0,0 0 0,-6-8 0,-2-6 0,1 0 0,1-1 0,1-1 0,0 0 0,-7-25 0,5 14 0,-19-34 0,25 56 0,0-1 0,0 1 0,-1 0 0,0 1 0,0-1 0,-1 1 0,-13-10 0,8 8-124,-1-1 0,0 2 0,0 0 0,-1 0 0,-1 2 0,1 0-1,-1 1 1,0 0 0,-1 1 0,-19-3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3:30.377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0 0 24575,'66'0'0,"4"0"0,-1 0 0,3 0 0,-1 1 0,-12 1 0,-3 2 0,-2 3 0,-4 0 0,6 0 0,-11-2 0,-8 0 0,-8-1 0,-8 0 0,-4 0 0,-6 0 0,-2-1 0,-2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3:32.543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0 0 24575,'40'0'0,"10"0"0,9 0 0,16 0 0,-1 0 0,8 0 0,4 0 0,8 2 0,-43 0 0,-1 0 0,43 5 0,-10 2 0,-17-1 0,-10-1 0,-15 0 0,-14-3 0,-10 0 0,-8-2 0,-4 1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3:35.837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 0 24575,'43'0'0,"3"0"0,0 0 0,7 0 0,-6 0 0,0 0 0,1 0 0,4 0 0,9 0 0,-4 0 0,-4 0 0,-2 0 0,0 0 0,0 0 0,1 0 0,-1 0 0,-3 0 0,-2 0 0,-3 0 0,-2 0 0,-1 0 0,-2 0 0,0 0 0,-1 0 0,1 0 0,1 0 0,1 0 0,-1 0 0,2 0 0,1 0 0,2 0 0,4 0 0,2 0 0,0 0 0,0 0 0,-2 0 0,-2 0 0,0 0 0,2 0 0,0 0 0,-2 0 0,1 0 0,-2 0 0,2 0 0,1 0 0,0 0 0,1 0 0,0 2 0,0 1 0,-2 1 0,1 1 0,-1-1 0,2 1 0,2-1 0,1-2 0,5-1 0,4-1 0,5 0 0,5 0 0,-1 0 0,-1 0 0,-5 0 0,-3 0 0,-6 0 0,-5 0 0,-5 0 0,-3 0 0,1 0 0,2 0 0,3 0 0,2 0 0,3 0 0,1 0 0,-1 0 0,-2 0 0,-5 0 0,-7-1 0,-7 0 0,-7-1 0,-6 0 0,-6 1 0,-8-3 0,-4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3:43.78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21 24575,'23'0'0,"0"0"0,-2 0 0,1-1 0,1-1 0,1-1 0,1-1 0,0 1 0,-1 0 0,0 1 0,-1 0 0,1 1 0,-1 1 0,0 0 0,0 0 0,-1 0 0,0 0 0,0 1 0,-2 0 0,-2 1 0,-1 1 0,-1 0 0,0 1 0,-1-1 0,-2 0 0,0-1 0,-1 1 0,-1-1 0,-1 1 0,-1-1 0,-2 0 0,-3-1 0,-2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3:46.20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13 24575,'25'0'0,"0"0"0,-2 0 0,3 0 0,-2 0 0,0 0 0,0 0 0,0 0 0,1 0 0,-3-1 0,-1 0 0,-2-1 0,0-1 0,3 1 0,1 0 0,3 1 0,0 1 0,-1 0 0,1 0 0,1 0 0,0 0 0,1 0 0,0 0 0,-1 0 0,0 0 0,-1 0 0,1 0 0,2 0 0,3 0 0,3 0 0,4 1 0,0 1 0,1 1 0,-1-1 0,-2 0 0,0 0 0,-1 0 0,0 0 0,-1-1 0,1 1 0,-1 1 0,1 0 0,0 2 0,0-1 0,-1-1 0,-1 0 0,2 0 0,1 0 0,2-1 0,1 1 0,-1-1 0,-1 0 0,-3 1 0,-2-1 0,-5 2 0,-3-1 0,-3 0 0,-3 1 0,-2 0 0,-3-1 0,-4 0 0,-1-2 0,-4 0 0,-1-2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3:10:51.92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28 24575,'467'0'0,"-420"-2"0,56-10 0,-66 6 0,0 2 0,1 1 0,38 3 0,-53 4-1365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3:49.92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5 24575,'26'0'0,"1"-1"0,-3-1 0,-1 1 0,2 0 0,2 1 0,6 0 0,6 0 0,-1 0 0,-1 0 0,-4 0 0,-3 0 0,-1 0 0,-5 0 0,-2 1 0,-3 0 0,-4 2 0,-3 0 0,-2 0 0,-6-2 0,-1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3:58.11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13 24575,'17'-2'0,"0"1"0,-2 1 0,0 0 0,1 0 0,-3 0 0,1 0 0,0 0 0,3 0 0,3 1 0,2 0 0,2 0 0,2 0 0,3-1 0,2 0 0,2 0 0,1 0 0,0 0 0,1 0 0,-1 0 0,0 0 0,0 0 0,-2 0 0,0 0 0,-1 0 0,1 0 0,0 0 0,2 0 0,1 0 0,2 0 0,2 0 0,1 0 0,0 0 0,-1 0 0,-1 0 0,0 0 0,0 0 0,1-1 0,1-1 0,1 1 0,0 0 0,-2 1 0,1 0 0,-2 0 0,0 0 0,-1-1 0,-1-1 0,-2 0 0,-1 0 0,-2 1 0,1 0 0,0 1 0,-2 0 0,-2 0 0,-2 0 0,-1 0 0,0 0 0,1 0 0,0 0 0,2 0 0,1 0 0,4 0 0,2 0 0,2 0 0,0 0 0,-2 1 0,-3 0 0,-2 1 0,-3-1 0,-2-1 0,-2 0 0,2 0 0,3 0 0,3 1 0,4 0 0,2 1 0,0-1 0,1-1 0,-1 0 0,-3 0 0,-3 0 0,-3 0 0,-2 0 0,-3 2 0,0 0 0,-1 1 0,0-1 0,0 1 0,0-1 0,-2 0 0,-2 1 0,-1-1 0,-4 1 0,-2-1 0,-3-5 0,-5 3 0,-1-4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4:03.24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24575,'20'0'0,"1"0"0,-1 0 0,0 0 0,0 1 0,-4 0 0,0 0 0,-1-1 0,0 0 0,2 1 0,-1-1 0,1 0 0,1 0 0,-1 0 0,-1 0 0,-1 0 0,-1 0 0,-1 0 0,-3 0 0,1 0 0,-2 0 0,-1 0 0,-3 0 0,-2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4:05.71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4 24575,'20'-2'0,"-1"1"0,-2 1 0,2 0 0,1 0 0,-3 0 0,0 0 0,-1 0 0,3 0 0,0 0 0,0 0 0,-2 0 0,-1 0 0,-1 0 0,-3 0 0,1 0 0,0 0 0,1 0 0,2 0 0,1 0 0,0 0 0,0 0 0,-2 0 0,-2 0 0,-2 0 0,-6 0 0,-2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4:09.81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11 0 24575,'-2'14'0,"0"-3"0,-1-7 0,-1-2 0,17 0 0,-3-1 0,15-1 0,-9 0 0,-1 0 0,0 0 0,-2-1 0,3 0 0,-2 0 0,1 0 0,1 0 0,-1 0 0,-1-1 0,-1 0 0,0 1 0,-1 0 0,-1 1 0,-1-1 0,0 0 0,0 0 0,-1 1 0,1 0 0,-2 0 0,1 0 0,0 0 0,0 0 0,1 0 0,0-1 0,1 0 0,-1 0 0,2 0 0,-1 0 0,1 0 0,1-1 0,0 0 0,1 0 0,1 0 0,0 1 0,1 0 0,0 1 0,-1 0 0,-1 0 0,0 0 0,-2 0 0,1 0 0,0 0 0,0 0 0,0 0 0,-2 0 0,0 0 0,-1 0 0,1 0 0,1 0 0,2 1 0,1 0 0,-1 1 0,1 0 0,0 0 0,0 0 0,2 0 0,0 0 0,1 0 0,1 0 0,-1-1 0,0 0 0,-2 0 0,0 0 0,-2 0 0,0-1 0,-1 0 0,0 0 0,1 0 0,0 0 0,1 0 0,1 0 0,1 1 0,1 0 0,0 0 0,0 0 0,1-1 0,0 0 0,1 1 0,2 0 0,1 0 0,0 0 0,1-1 0,0 0 0,2 0 0,1 1 0,0 0 0,-2 1 0,-2-2 0,-1 1 0,-2 1 0,1 0 0,0-1 0,-2 1 0,0-2 0,2 1 0,0 0 0,2 0 0,0 0 0,0-1 0,0 0 0,1 0 0,0 0 0,1 0 0,2 0 0,1 0 0,1 0 0,-1 0 0,0 0 0,-3 0 0,-1 0 0,-1 0 0,-1 0 0,0 0 0,0 0 0,-1 0 0,0 0 0,0 0 0,0 0 0,1 0 0,0 0 0,0 0 0,-2 1 0,-2 0 0,-3 1 0,-4 1 0,-4-1 0,-2 0 0,-4-1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4:12.73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24575,'21'0'0,"-1"0"0,-1 0 0,-3 0 0,1 0 0,2 0 0,3 0 0,3 0 0,-2 0 0,-3 0 0,-3 0 0,-2 0 0,-3 0 0,1 0 0,-3 1 0,0 1 0,-1 2 0,-1 1 0,-1 0 0,0 0 0,-2-1 0,-2-2 0,-1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4:14.60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12 24575,'20'0'0,"0"0"0,-4-1 0,-2 0 0,-1-1 0,0 0 0,1 0 0,3 1 0,-1 0 0,1 0 0,2 0 0,2 1 0,2 0 0,1 0 0,-2 0 0,1 2 0,0 0 0,-2 1 0,-1 1 0,-2 0 0,-2 0 0,-1 0 0,-2 1 0,-2 1 0,-2-2 0,-4-1 0,-2-2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4:16.82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24575,'24'0'0,"2"0"0,-1 0 0,4 0 0,-2 0 0,0 0 0,1 0 0,2 1 0,4 0 0,-2 2 0,0-1 0,0-1 0,0 0 0,1-1 0,3 0 0,0 2 0,1-1 0,-2 2 0,-2 1 0,-3 0 0,1-1 0,1 0 0,-1-2 0,3 0 0,0-1 0,0 0 0,2 1 0,1 0 0,0 1 0,1 0 0,0 0 0,-2 0 0,0 1 0,-2-1 0,-3 1 0,-2 0 0,-3-1 0,-4 1 0,-2 0 0,-4 0 0,-1 0 0,-4 0 0,-2 0 0,-4 0 0,-2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4:20.18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4 24575,'26'-2'0,"-1"0"0,-5 2 0,3 3 0,4 1 0,0 2 0,5 2 0,5 1 0,5-2 0,5 1 0,-2-2 0,-3-2 0,-2-2 0,-5 0 0,-5 0 0,-7-1 0,-7 0 0,-8 0 0,-5-1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54:22.25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24575,'26'0'0,"4"0"0,1 0 0,-1 0 0,4 1 0,3 1 0,3 3 0,8 0 0,-3 1 0,0-1 0,-3-2 0,-4 1 0,-6 0 0,-7-1 0,-7 0 0,-6-1 0,-6-1 0,-3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40AB0-6AD9-CEB4-0EEC-53B6021A2E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9DBA37-6293-92C7-D95B-399D451512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07A086-5F06-1FA4-D6A6-18C745CA9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87698-3D3C-4496-A43B-E4B790F8C297}" type="datetimeFigureOut">
              <a:rPr lang="en-US" smtClean="0"/>
              <a:t>7/12/2025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C8CBF5-6FD5-143F-DCB7-B59084586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65026C-5AD7-6524-30CE-F7FD9C5D0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4BDE-3159-4BDF-ABFF-A5A91AF26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336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B91BA-FC73-1FE8-159C-373A832D9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00A568-3F9B-A350-1EDE-88422D8C21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07FEFB-0B94-7833-F9FC-FD9426809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87698-3D3C-4496-A43B-E4B790F8C297}" type="datetimeFigureOut">
              <a:rPr lang="en-US" smtClean="0"/>
              <a:t>7/12/2025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A12F6F-F3D4-8962-F860-30197796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1ED1EF-911C-53D2-C8A0-304DFF4FB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4BDE-3159-4BDF-ABFF-A5A91AF26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99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D92DA8-01EE-F4A1-93E5-5758751167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768917-1181-FA7D-CADD-E2946235A5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F000A3-A0A7-A3BA-7F4F-66053CB30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87698-3D3C-4496-A43B-E4B790F8C297}" type="datetimeFigureOut">
              <a:rPr lang="en-US" smtClean="0"/>
              <a:t>7/12/2025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1C392-0BCC-58D4-9DE6-DE787AD57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421335-899C-490E-305B-ED8A1284F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4BDE-3159-4BDF-ABFF-A5A91AF26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770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7E734-330E-D75A-563F-2EBBB145C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065F7F-F588-BAD4-7838-B9DCD90E14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80BAC-FB2F-33CC-CE5D-2D7F9AF5F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87698-3D3C-4496-A43B-E4B790F8C297}" type="datetimeFigureOut">
              <a:rPr lang="en-US" smtClean="0"/>
              <a:t>7/12/2025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82F42-5A79-E5C0-1CEC-8C49302D5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27624F-76EF-B7BF-5EE0-CC2865219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4BDE-3159-4BDF-ABFF-A5A91AF26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660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ED108-F786-81E3-1046-6CF282A23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312F0F-54E9-48F4-03DB-44AF85CCAF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57A582-324D-20CC-9B85-87EA81D39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87698-3D3C-4496-A43B-E4B790F8C297}" type="datetimeFigureOut">
              <a:rPr lang="en-US" smtClean="0"/>
              <a:t>7/12/2025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70C4F-E695-E03F-6642-C95AFB3CC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2D6154-E7ED-FF3B-2613-4C61AC1CA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4BDE-3159-4BDF-ABFF-A5A91AF26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809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DC731-AC1A-AC8E-F36E-D1C0CB1DC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0C2E7C-E5E7-949B-E9C8-0353ECA49B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7DD7D4-50C2-6885-A9DA-74D6BC8A81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A909FC-9919-7DCD-BD78-0F003C5AF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87698-3D3C-4496-A43B-E4B790F8C297}" type="datetimeFigureOut">
              <a:rPr lang="en-US" smtClean="0"/>
              <a:t>7/12/2025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2DEBD0-DAA1-0E87-9C27-F3D349A10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670F38-50D9-AF64-0E58-CC641DDE6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4BDE-3159-4BDF-ABFF-A5A91AF26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346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832ED-2EB0-602D-B645-FC492F399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A50441-433D-805B-A534-93D15C7179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E4A28D-0750-D16F-F101-C631C5FE1A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3A5E20-9487-F250-10FD-AD9FB0414C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5A0929-CB35-016A-828D-70864A6415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8FA346-B163-CD92-9BDD-6BB839276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87698-3D3C-4496-A43B-E4B790F8C297}" type="datetimeFigureOut">
              <a:rPr lang="en-US" smtClean="0"/>
              <a:t>7/12/2025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822ACB-6BB7-0259-27E5-3D9CD09D7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FA35CE-4A43-543A-6B85-FCDDCF9EE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4BDE-3159-4BDF-ABFF-A5A91AF26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057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90F60-9C83-6655-DFFC-C04B341CA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5E4CDE-E109-CE3D-345E-8B39D3B4F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87698-3D3C-4496-A43B-E4B790F8C297}" type="datetimeFigureOut">
              <a:rPr lang="en-US" smtClean="0"/>
              <a:t>7/12/2025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FEC3A6-F3C3-4CDC-0C79-DF2699B12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EE4C33-D341-C3AD-23C1-6326BF29F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4BDE-3159-4BDF-ABFF-A5A91AF26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452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E15F94-B941-8E71-6F15-A51C56C66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87698-3D3C-4496-A43B-E4B790F8C297}" type="datetimeFigureOut">
              <a:rPr lang="en-US" smtClean="0"/>
              <a:t>7/12/2025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222BDA-A2A0-6F68-ECB3-11FF69047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CFCE56-7298-FA94-87A6-D1E97E2CD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4BDE-3159-4BDF-ABFF-A5A91AF26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270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1134F-FB0C-FBBC-BA4A-564549BD9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066C6-B54C-CB45-4A97-73E5BACF7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0248A3-DFEA-FE0D-4CBC-AE485C1671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E51BB9-B771-03EF-07B1-769568ACF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87698-3D3C-4496-A43B-E4B790F8C297}" type="datetimeFigureOut">
              <a:rPr lang="en-US" smtClean="0"/>
              <a:t>7/12/2025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199C5B-D945-9C51-2B37-6B9B8C600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87A9BD-EE71-6DC4-05FA-5074507CF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4BDE-3159-4BDF-ABFF-A5A91AF26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407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624C6-836A-6F37-D091-7E6C91C99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6FF4CD-989B-F03F-CDFD-F41851BAAC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721DB1-8EC9-1189-F006-5CDF6AF63B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A3330B-EE65-3CE1-9213-A042BC4E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87698-3D3C-4496-A43B-E4B790F8C297}" type="datetimeFigureOut">
              <a:rPr lang="en-US" smtClean="0"/>
              <a:t>7/12/2025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3B3238-6E23-AB2E-14F5-5E776F9A3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A3EFEF-881D-2362-8380-807CABA4B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4BDE-3159-4BDF-ABFF-A5A91AF26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15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7724F8-BA18-40A5-704E-861A478EC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919146-E18F-45C5-2E35-37A970CC3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7C9779-8F53-DF70-CE75-C9023F9223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C87698-3D3C-4496-A43B-E4B790F8C297}" type="datetimeFigureOut">
              <a:rPr lang="en-US" smtClean="0"/>
              <a:t>7/12/2025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4569F-88BA-2925-7938-E98E9516C3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484C12-F880-6D4E-B885-F0923BC22A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A034BDE-3159-4BDF-ABFF-A5A91AF26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325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6.xml"/><Relationship Id="rId13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25.png"/><Relationship Id="rId12" Type="http://schemas.openxmlformats.org/officeDocument/2006/relationships/customXml" Target="../ink/ink8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5.xml"/><Relationship Id="rId11" Type="http://schemas.openxmlformats.org/officeDocument/2006/relationships/image" Target="../media/image10.png"/><Relationship Id="rId5" Type="http://schemas.openxmlformats.org/officeDocument/2006/relationships/image" Target="../media/image24.png"/><Relationship Id="rId15" Type="http://schemas.openxmlformats.org/officeDocument/2006/relationships/image" Target="../media/image12.png"/><Relationship Id="rId10" Type="http://schemas.openxmlformats.org/officeDocument/2006/relationships/customXml" Target="../ink/ink7.xml"/><Relationship Id="rId4" Type="http://schemas.openxmlformats.org/officeDocument/2006/relationships/customXml" Target="../ink/ink4.xml"/><Relationship Id="rId9" Type="http://schemas.openxmlformats.org/officeDocument/2006/relationships/image" Target="../media/image26.png"/><Relationship Id="rId14" Type="http://schemas.openxmlformats.org/officeDocument/2006/relationships/customXml" Target="../ink/ink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.xml"/><Relationship Id="rId13" Type="http://schemas.openxmlformats.org/officeDocument/2006/relationships/image" Target="../media/image15.png"/><Relationship Id="rId3" Type="http://schemas.openxmlformats.org/officeDocument/2006/relationships/image" Target="../media/image6.jpeg"/><Relationship Id="rId7" Type="http://schemas.openxmlformats.org/officeDocument/2006/relationships/image" Target="../media/image32.png"/><Relationship Id="rId12" Type="http://schemas.openxmlformats.org/officeDocument/2006/relationships/customXml" Target="../ink/ink14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1.xml"/><Relationship Id="rId11" Type="http://schemas.openxmlformats.org/officeDocument/2006/relationships/image" Target="../media/image14.png"/><Relationship Id="rId5" Type="http://schemas.openxmlformats.org/officeDocument/2006/relationships/image" Target="../media/image31.png"/><Relationship Id="rId10" Type="http://schemas.openxmlformats.org/officeDocument/2006/relationships/customXml" Target="../ink/ink13.xml"/><Relationship Id="rId4" Type="http://schemas.openxmlformats.org/officeDocument/2006/relationships/customXml" Target="../ink/ink10.xml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customXml" Target="../ink/ink20.xml"/><Relationship Id="rId3" Type="http://schemas.openxmlformats.org/officeDocument/2006/relationships/customXml" Target="../ink/ink15.xml"/><Relationship Id="rId7" Type="http://schemas.openxmlformats.org/officeDocument/2006/relationships/customXml" Target="../ink/ink17.xml"/><Relationship Id="rId12" Type="http://schemas.openxmlformats.org/officeDocument/2006/relationships/image" Target="../media/image4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customXml" Target="../ink/ink19.xml"/><Relationship Id="rId5" Type="http://schemas.openxmlformats.org/officeDocument/2006/relationships/customXml" Target="../ink/ink16.xml"/><Relationship Id="rId10" Type="http://schemas.openxmlformats.org/officeDocument/2006/relationships/image" Target="../media/image46.png"/><Relationship Id="rId4" Type="http://schemas.openxmlformats.org/officeDocument/2006/relationships/image" Target="../media/image17.png"/><Relationship Id="rId9" Type="http://schemas.openxmlformats.org/officeDocument/2006/relationships/customXml" Target="../ink/ink18.xml"/><Relationship Id="rId1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customXml" Target="../ink/ink26.xml"/><Relationship Id="rId3" Type="http://schemas.openxmlformats.org/officeDocument/2006/relationships/customXml" Target="../ink/ink21.xml"/><Relationship Id="rId7" Type="http://schemas.openxmlformats.org/officeDocument/2006/relationships/customXml" Target="../ink/ink23.xml"/><Relationship Id="rId12" Type="http://schemas.openxmlformats.org/officeDocument/2006/relationships/image" Target="../media/image5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customXml" Target="../ink/ink25.xml"/><Relationship Id="rId5" Type="http://schemas.openxmlformats.org/officeDocument/2006/relationships/customXml" Target="../ink/ink22.xml"/><Relationship Id="rId10" Type="http://schemas.openxmlformats.org/officeDocument/2006/relationships/image" Target="../media/image53.png"/><Relationship Id="rId4" Type="http://schemas.openxmlformats.org/officeDocument/2006/relationships/image" Target="../media/image19.png"/><Relationship Id="rId9" Type="http://schemas.openxmlformats.org/officeDocument/2006/relationships/customXml" Target="../ink/ink24.xml"/><Relationship Id="rId1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customXml" Target="../ink/ink27.xml"/><Relationship Id="rId7" Type="http://schemas.openxmlformats.org/officeDocument/2006/relationships/customXml" Target="../ink/ink29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customXml" Target="../ink/ink28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customXml" Target="../ink/ink30.xml"/><Relationship Id="rId7" Type="http://schemas.openxmlformats.org/officeDocument/2006/relationships/customXml" Target="../ink/ink32.xml"/><Relationship Id="rId12" Type="http://schemas.openxmlformats.org/officeDocument/2006/relationships/image" Target="../media/image3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customXml" Target="../ink/ink34.xml"/><Relationship Id="rId5" Type="http://schemas.openxmlformats.org/officeDocument/2006/relationships/customXml" Target="../ink/ink31.xml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customXml" Target="../ink/ink3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customXml" Target="../ink/ink35.xml"/><Relationship Id="rId7" Type="http://schemas.openxmlformats.org/officeDocument/2006/relationships/customXml" Target="../ink/ink37.xml"/><Relationship Id="rId12" Type="http://schemas.openxmlformats.org/officeDocument/2006/relationships/image" Target="../media/image3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customXml" Target="../ink/ink39.xml"/><Relationship Id="rId5" Type="http://schemas.openxmlformats.org/officeDocument/2006/relationships/customXml" Target="../ink/ink36.xml"/><Relationship Id="rId10" Type="http://schemas.openxmlformats.org/officeDocument/2006/relationships/image" Target="../media/image70.png"/><Relationship Id="rId4" Type="http://schemas.openxmlformats.org/officeDocument/2006/relationships/image" Target="../media/image37.png"/><Relationship Id="rId9" Type="http://schemas.openxmlformats.org/officeDocument/2006/relationships/customXml" Target="../ink/ink3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customXml" Target="../ink/ink40.xml"/><Relationship Id="rId7" Type="http://schemas.openxmlformats.org/officeDocument/2006/relationships/customXml" Target="../ink/ink4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customXml" Target="../ink/ink41.xml"/><Relationship Id="rId10" Type="http://schemas.openxmlformats.org/officeDocument/2006/relationships/image" Target="../media/image49.png"/><Relationship Id="rId4" Type="http://schemas.openxmlformats.org/officeDocument/2006/relationships/image" Target="../media/image41.png"/><Relationship Id="rId9" Type="http://schemas.openxmlformats.org/officeDocument/2006/relationships/customXml" Target="../ink/ink4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customXml" Target="../ink/ink44.xml"/><Relationship Id="rId7" Type="http://schemas.openxmlformats.org/officeDocument/2006/relationships/customXml" Target="../ink/ink46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customXml" Target="../ink/ink45.xml"/><Relationship Id="rId10" Type="http://schemas.openxmlformats.org/officeDocument/2006/relationships/image" Target="../media/image59.png"/><Relationship Id="rId4" Type="http://schemas.openxmlformats.org/officeDocument/2006/relationships/image" Target="../media/image56.png"/><Relationship Id="rId9" Type="http://schemas.openxmlformats.org/officeDocument/2006/relationships/customXml" Target="../ink/ink4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customXml" Target="../ink/ink48.xml"/><Relationship Id="rId7" Type="http://schemas.openxmlformats.org/officeDocument/2006/relationships/customXml" Target="../ink/ink50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customXml" Target="../ink/ink49.xml"/><Relationship Id="rId10" Type="http://schemas.openxmlformats.org/officeDocument/2006/relationships/image" Target="../media/image64.png"/><Relationship Id="rId4" Type="http://schemas.openxmlformats.org/officeDocument/2006/relationships/image" Target="../media/image61.png"/><Relationship Id="rId9" Type="http://schemas.openxmlformats.org/officeDocument/2006/relationships/customXml" Target="../ink/ink5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customXml" Target="../ink/ink52.xml"/><Relationship Id="rId7" Type="http://schemas.openxmlformats.org/officeDocument/2006/relationships/customXml" Target="../ink/ink54.xml"/><Relationship Id="rId12" Type="http://schemas.openxmlformats.org/officeDocument/2006/relationships/image" Target="../media/image6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customXml" Target="../ink/ink56.xml"/><Relationship Id="rId5" Type="http://schemas.openxmlformats.org/officeDocument/2006/relationships/customXml" Target="../ink/ink53.xml"/><Relationship Id="rId10" Type="http://schemas.openxmlformats.org/officeDocument/2006/relationships/image" Target="../media/image91.png"/><Relationship Id="rId4" Type="http://schemas.openxmlformats.org/officeDocument/2006/relationships/image" Target="../media/image66.png"/><Relationship Id="rId9" Type="http://schemas.openxmlformats.org/officeDocument/2006/relationships/customXml" Target="../ink/ink5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customXml" Target="../ink/ink57.xml"/><Relationship Id="rId7" Type="http://schemas.openxmlformats.org/officeDocument/2006/relationships/customXml" Target="../ink/ink59.xml"/><Relationship Id="rId12" Type="http://schemas.openxmlformats.org/officeDocument/2006/relationships/image" Target="../media/image7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customXml" Target="../ink/ink61.xml"/><Relationship Id="rId5" Type="http://schemas.openxmlformats.org/officeDocument/2006/relationships/customXml" Target="../ink/ink58.xml"/><Relationship Id="rId10" Type="http://schemas.openxmlformats.org/officeDocument/2006/relationships/image" Target="../media/image97.png"/><Relationship Id="rId4" Type="http://schemas.openxmlformats.org/officeDocument/2006/relationships/image" Target="../media/image72.png"/><Relationship Id="rId9" Type="http://schemas.openxmlformats.org/officeDocument/2006/relationships/customXml" Target="../ink/ink6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customXml" Target="../ink/ink62.xml"/><Relationship Id="rId7" Type="http://schemas.openxmlformats.org/officeDocument/2006/relationships/customXml" Target="../ink/ink64.xml"/><Relationship Id="rId12" Type="http://schemas.openxmlformats.org/officeDocument/2006/relationships/image" Target="../media/image7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customXml" Target="../ink/ink66.xml"/><Relationship Id="rId5" Type="http://schemas.openxmlformats.org/officeDocument/2006/relationships/customXml" Target="../ink/ink63.xml"/><Relationship Id="rId10" Type="http://schemas.openxmlformats.org/officeDocument/2006/relationships/image" Target="../media/image103.png"/><Relationship Id="rId4" Type="http://schemas.openxmlformats.org/officeDocument/2006/relationships/image" Target="../media/image76.png"/><Relationship Id="rId9" Type="http://schemas.openxmlformats.org/officeDocument/2006/relationships/customXml" Target="../ink/ink6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customXml" Target="../ink/ink67.xml"/><Relationship Id="rId7" Type="http://schemas.openxmlformats.org/officeDocument/2006/relationships/customXml" Target="../ink/ink69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customXml" Target="../ink/ink68.xml"/><Relationship Id="rId10" Type="http://schemas.openxmlformats.org/officeDocument/2006/relationships/image" Target="../media/image83.png"/><Relationship Id="rId4" Type="http://schemas.openxmlformats.org/officeDocument/2006/relationships/image" Target="../media/image80.png"/><Relationship Id="rId9" Type="http://schemas.openxmlformats.org/officeDocument/2006/relationships/customXml" Target="../ink/ink7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customXml" Target="../ink/ink71.xml"/><Relationship Id="rId7" Type="http://schemas.openxmlformats.org/officeDocument/2006/relationships/customXml" Target="../ink/ink73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customXml" Target="../ink/ink72.xml"/><Relationship Id="rId10" Type="http://schemas.openxmlformats.org/officeDocument/2006/relationships/image" Target="../media/image88.png"/><Relationship Id="rId4" Type="http://schemas.openxmlformats.org/officeDocument/2006/relationships/image" Target="../media/image85.png"/><Relationship Id="rId9" Type="http://schemas.openxmlformats.org/officeDocument/2006/relationships/customXml" Target="../ink/ink7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customXml" Target="../ink/ink80.xml"/><Relationship Id="rId3" Type="http://schemas.openxmlformats.org/officeDocument/2006/relationships/customXml" Target="../ink/ink75.xml"/><Relationship Id="rId7" Type="http://schemas.openxmlformats.org/officeDocument/2006/relationships/customXml" Target="../ink/ink77.xml"/><Relationship Id="rId12" Type="http://schemas.openxmlformats.org/officeDocument/2006/relationships/image" Target="../media/image9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customXml" Target="../ink/ink79.xml"/><Relationship Id="rId5" Type="http://schemas.openxmlformats.org/officeDocument/2006/relationships/customXml" Target="../ink/ink76.xml"/><Relationship Id="rId10" Type="http://schemas.openxmlformats.org/officeDocument/2006/relationships/image" Target="../media/image119.png"/><Relationship Id="rId4" Type="http://schemas.openxmlformats.org/officeDocument/2006/relationships/image" Target="../media/image92.png"/><Relationship Id="rId9" Type="http://schemas.openxmlformats.org/officeDocument/2006/relationships/customXml" Target="../ink/ink78.xml"/><Relationship Id="rId14" Type="http://schemas.openxmlformats.org/officeDocument/2006/relationships/image" Target="../media/image9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8.png"/><Relationship Id="rId3" Type="http://schemas.openxmlformats.org/officeDocument/2006/relationships/customXml" Target="../ink/ink81.xml"/><Relationship Id="rId7" Type="http://schemas.openxmlformats.org/officeDocument/2006/relationships/customXml" Target="../ink/ink83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customXml" Target="../ink/ink82.xml"/><Relationship Id="rId10" Type="http://schemas.openxmlformats.org/officeDocument/2006/relationships/image" Target="../media/image669.png"/><Relationship Id="rId4" Type="http://schemas.openxmlformats.org/officeDocument/2006/relationships/image" Target="../media/image98.png"/><Relationship Id="rId9" Type="http://schemas.openxmlformats.org/officeDocument/2006/relationships/customXml" Target="../ink/ink8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3" Type="http://schemas.openxmlformats.org/officeDocument/2006/relationships/customXml" Target="../ink/ink85.xml"/><Relationship Id="rId7" Type="http://schemas.openxmlformats.org/officeDocument/2006/relationships/customXml" Target="../ink/ink87.xm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customXml" Target="../ink/ink86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10.png"/><Relationship Id="rId18" Type="http://schemas.openxmlformats.org/officeDocument/2006/relationships/customXml" Target="../ink/ink93.xml"/><Relationship Id="rId26" Type="http://schemas.openxmlformats.org/officeDocument/2006/relationships/customXml" Target="../ink/ink97.xml"/><Relationship Id="rId21" Type="http://schemas.openxmlformats.org/officeDocument/2006/relationships/image" Target="../media/image1710.png"/><Relationship Id="rId34" Type="http://schemas.openxmlformats.org/officeDocument/2006/relationships/customXml" Target="../ink/ink101.xml"/><Relationship Id="rId7" Type="http://schemas.openxmlformats.org/officeDocument/2006/relationships/image" Target="../media/image106.png"/><Relationship Id="rId12" Type="http://schemas.openxmlformats.org/officeDocument/2006/relationships/customXml" Target="../ink/ink90.xml"/><Relationship Id="rId17" Type="http://schemas.openxmlformats.org/officeDocument/2006/relationships/image" Target="../media/image1510.png"/><Relationship Id="rId25" Type="http://schemas.openxmlformats.org/officeDocument/2006/relationships/image" Target="../media/image1910.png"/><Relationship Id="rId33" Type="http://schemas.openxmlformats.org/officeDocument/2006/relationships/image" Target="../media/image2310.png"/><Relationship Id="rId2" Type="http://schemas.openxmlformats.org/officeDocument/2006/relationships/image" Target="../media/image89.png"/><Relationship Id="rId16" Type="http://schemas.openxmlformats.org/officeDocument/2006/relationships/customXml" Target="../ink/ink92.xml"/><Relationship Id="rId20" Type="http://schemas.openxmlformats.org/officeDocument/2006/relationships/customXml" Target="../ink/ink94.xml"/><Relationship Id="rId29" Type="http://schemas.openxmlformats.org/officeDocument/2006/relationships/image" Target="../media/image21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5.png"/><Relationship Id="rId11" Type="http://schemas.openxmlformats.org/officeDocument/2006/relationships/image" Target="../media/image1210.png"/><Relationship Id="rId24" Type="http://schemas.openxmlformats.org/officeDocument/2006/relationships/customXml" Target="../ink/ink96.xml"/><Relationship Id="rId32" Type="http://schemas.openxmlformats.org/officeDocument/2006/relationships/customXml" Target="../ink/ink100.xml"/><Relationship Id="rId37" Type="http://schemas.openxmlformats.org/officeDocument/2006/relationships/image" Target="../media/image2510.png"/><Relationship Id="rId5" Type="http://schemas.openxmlformats.org/officeDocument/2006/relationships/image" Target="../media/image104.png"/><Relationship Id="rId15" Type="http://schemas.openxmlformats.org/officeDocument/2006/relationships/image" Target="../media/image1410.png"/><Relationship Id="rId23" Type="http://schemas.openxmlformats.org/officeDocument/2006/relationships/image" Target="../media/image1810.png"/><Relationship Id="rId28" Type="http://schemas.openxmlformats.org/officeDocument/2006/relationships/customXml" Target="../ink/ink98.xml"/><Relationship Id="rId36" Type="http://schemas.openxmlformats.org/officeDocument/2006/relationships/customXml" Target="../ink/ink102.xml"/><Relationship Id="rId10" Type="http://schemas.openxmlformats.org/officeDocument/2006/relationships/customXml" Target="../ink/ink89.xml"/><Relationship Id="rId19" Type="http://schemas.openxmlformats.org/officeDocument/2006/relationships/image" Target="../media/image1610.png"/><Relationship Id="rId31" Type="http://schemas.openxmlformats.org/officeDocument/2006/relationships/image" Target="../media/image2210.png"/><Relationship Id="rId4" Type="http://schemas.openxmlformats.org/officeDocument/2006/relationships/image" Target="../media/image101.png"/><Relationship Id="rId9" Type="http://schemas.openxmlformats.org/officeDocument/2006/relationships/image" Target="../media/image1110.png"/><Relationship Id="rId14" Type="http://schemas.openxmlformats.org/officeDocument/2006/relationships/customXml" Target="../ink/ink91.xml"/><Relationship Id="rId22" Type="http://schemas.openxmlformats.org/officeDocument/2006/relationships/customXml" Target="../ink/ink95.xml"/><Relationship Id="rId27" Type="http://schemas.openxmlformats.org/officeDocument/2006/relationships/image" Target="../media/image2010.png"/><Relationship Id="rId30" Type="http://schemas.openxmlformats.org/officeDocument/2006/relationships/customXml" Target="../ink/ink99.xml"/><Relationship Id="rId35" Type="http://schemas.openxmlformats.org/officeDocument/2006/relationships/image" Target="../media/image2410.png"/><Relationship Id="rId8" Type="http://schemas.openxmlformats.org/officeDocument/2006/relationships/customXml" Target="../ink/ink88.xml"/><Relationship Id="rId3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gSJ8-4_6GoQ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10.png"/><Relationship Id="rId18" Type="http://schemas.openxmlformats.org/officeDocument/2006/relationships/customXml" Target="../ink/ink108.xml"/><Relationship Id="rId26" Type="http://schemas.openxmlformats.org/officeDocument/2006/relationships/customXml" Target="../ink/ink112.xml"/><Relationship Id="rId39" Type="http://schemas.openxmlformats.org/officeDocument/2006/relationships/customXml" Target="../ink/ink119.xml"/><Relationship Id="rId21" Type="http://schemas.openxmlformats.org/officeDocument/2006/relationships/image" Target="../media/image380.png"/><Relationship Id="rId34" Type="http://schemas.openxmlformats.org/officeDocument/2006/relationships/image" Target="../media/image440.png"/><Relationship Id="rId7" Type="http://schemas.openxmlformats.org/officeDocument/2006/relationships/image" Target="../media/image112.png"/><Relationship Id="rId12" Type="http://schemas.openxmlformats.org/officeDocument/2006/relationships/customXml" Target="../ink/ink105.xml"/><Relationship Id="rId17" Type="http://schemas.openxmlformats.org/officeDocument/2006/relationships/image" Target="../media/image360.png"/><Relationship Id="rId25" Type="http://schemas.openxmlformats.org/officeDocument/2006/relationships/image" Target="../media/image400.png"/><Relationship Id="rId33" Type="http://schemas.openxmlformats.org/officeDocument/2006/relationships/customXml" Target="../ink/ink116.xml"/><Relationship Id="rId38" Type="http://schemas.openxmlformats.org/officeDocument/2006/relationships/image" Target="../media/image460.png"/><Relationship Id="rId2" Type="http://schemas.openxmlformats.org/officeDocument/2006/relationships/image" Target="../media/image107.png"/><Relationship Id="rId16" Type="http://schemas.openxmlformats.org/officeDocument/2006/relationships/customXml" Target="../ink/ink107.xml"/><Relationship Id="rId20" Type="http://schemas.openxmlformats.org/officeDocument/2006/relationships/customXml" Target="../ink/ink109.xml"/><Relationship Id="rId29" Type="http://schemas.openxmlformats.org/officeDocument/2006/relationships/image" Target="../media/image4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1.png"/><Relationship Id="rId11" Type="http://schemas.openxmlformats.org/officeDocument/2006/relationships/image" Target="../media/image3310.png"/><Relationship Id="rId24" Type="http://schemas.openxmlformats.org/officeDocument/2006/relationships/customXml" Target="../ink/ink111.xml"/><Relationship Id="rId32" Type="http://schemas.openxmlformats.org/officeDocument/2006/relationships/customXml" Target="../ink/ink115.xml"/><Relationship Id="rId37" Type="http://schemas.openxmlformats.org/officeDocument/2006/relationships/customXml" Target="../ink/ink118.xml"/><Relationship Id="rId40" Type="http://schemas.openxmlformats.org/officeDocument/2006/relationships/image" Target="../media/image470.png"/><Relationship Id="rId5" Type="http://schemas.openxmlformats.org/officeDocument/2006/relationships/image" Target="../media/image110.png"/><Relationship Id="rId15" Type="http://schemas.openxmlformats.org/officeDocument/2006/relationships/image" Target="../media/image357.png"/><Relationship Id="rId23" Type="http://schemas.openxmlformats.org/officeDocument/2006/relationships/image" Target="../media/image390.png"/><Relationship Id="rId28" Type="http://schemas.openxmlformats.org/officeDocument/2006/relationships/customXml" Target="../ink/ink113.xml"/><Relationship Id="rId36" Type="http://schemas.openxmlformats.org/officeDocument/2006/relationships/image" Target="../media/image450.png"/><Relationship Id="rId10" Type="http://schemas.openxmlformats.org/officeDocument/2006/relationships/customXml" Target="../ink/ink104.xml"/><Relationship Id="rId19" Type="http://schemas.openxmlformats.org/officeDocument/2006/relationships/image" Target="../media/image370.png"/><Relationship Id="rId31" Type="http://schemas.openxmlformats.org/officeDocument/2006/relationships/image" Target="../media/image430.png"/><Relationship Id="rId4" Type="http://schemas.openxmlformats.org/officeDocument/2006/relationships/image" Target="../media/image109.png"/><Relationship Id="rId9" Type="http://schemas.openxmlformats.org/officeDocument/2006/relationships/image" Target="../media/image3210.png"/><Relationship Id="rId14" Type="http://schemas.openxmlformats.org/officeDocument/2006/relationships/customXml" Target="../ink/ink106.xml"/><Relationship Id="rId22" Type="http://schemas.openxmlformats.org/officeDocument/2006/relationships/customXml" Target="../ink/ink110.xml"/><Relationship Id="rId27" Type="http://schemas.openxmlformats.org/officeDocument/2006/relationships/image" Target="../media/image411.png"/><Relationship Id="rId30" Type="http://schemas.openxmlformats.org/officeDocument/2006/relationships/customXml" Target="../ink/ink114.xml"/><Relationship Id="rId35" Type="http://schemas.openxmlformats.org/officeDocument/2006/relationships/customXml" Target="../ink/ink117.xml"/><Relationship Id="rId8" Type="http://schemas.openxmlformats.org/officeDocument/2006/relationships/customXml" Target="../ink/ink103.xml"/><Relationship Id="rId3" Type="http://schemas.openxmlformats.org/officeDocument/2006/relationships/image" Target="../media/image108.png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60.png"/><Relationship Id="rId18" Type="http://schemas.openxmlformats.org/officeDocument/2006/relationships/customXml" Target="../ink/ink125.xml"/><Relationship Id="rId26" Type="http://schemas.openxmlformats.org/officeDocument/2006/relationships/customXml" Target="../ink/ink129.xml"/><Relationship Id="rId3" Type="http://schemas.openxmlformats.org/officeDocument/2006/relationships/image" Target="../media/image114.png"/><Relationship Id="rId21" Type="http://schemas.openxmlformats.org/officeDocument/2006/relationships/image" Target="../media/image600.png"/><Relationship Id="rId34" Type="http://schemas.openxmlformats.org/officeDocument/2006/relationships/customXml" Target="../ink/ink133.xml"/><Relationship Id="rId7" Type="http://schemas.openxmlformats.org/officeDocument/2006/relationships/image" Target="../media/image120.png"/><Relationship Id="rId12" Type="http://schemas.openxmlformats.org/officeDocument/2006/relationships/customXml" Target="../ink/ink122.xml"/><Relationship Id="rId17" Type="http://schemas.openxmlformats.org/officeDocument/2006/relationships/image" Target="../media/image580.png"/><Relationship Id="rId25" Type="http://schemas.openxmlformats.org/officeDocument/2006/relationships/image" Target="../media/image620.png"/><Relationship Id="rId33" Type="http://schemas.openxmlformats.org/officeDocument/2006/relationships/image" Target="../media/image660.png"/><Relationship Id="rId2" Type="http://schemas.openxmlformats.org/officeDocument/2006/relationships/image" Target="../media/image113.png"/><Relationship Id="rId16" Type="http://schemas.openxmlformats.org/officeDocument/2006/relationships/customXml" Target="../ink/ink124.xml"/><Relationship Id="rId20" Type="http://schemas.openxmlformats.org/officeDocument/2006/relationships/customXml" Target="../ink/ink126.xml"/><Relationship Id="rId29" Type="http://schemas.openxmlformats.org/officeDocument/2006/relationships/image" Target="../media/image6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7.png"/><Relationship Id="rId11" Type="http://schemas.openxmlformats.org/officeDocument/2006/relationships/image" Target="../media/image550.png"/><Relationship Id="rId24" Type="http://schemas.openxmlformats.org/officeDocument/2006/relationships/customXml" Target="../ink/ink128.xml"/><Relationship Id="rId32" Type="http://schemas.openxmlformats.org/officeDocument/2006/relationships/customXml" Target="../ink/ink132.xml"/><Relationship Id="rId5" Type="http://schemas.openxmlformats.org/officeDocument/2006/relationships/image" Target="../media/image116.png"/><Relationship Id="rId15" Type="http://schemas.openxmlformats.org/officeDocument/2006/relationships/image" Target="../media/image570.png"/><Relationship Id="rId23" Type="http://schemas.openxmlformats.org/officeDocument/2006/relationships/image" Target="../media/image610.png"/><Relationship Id="rId28" Type="http://schemas.openxmlformats.org/officeDocument/2006/relationships/customXml" Target="../ink/ink130.xml"/><Relationship Id="rId10" Type="http://schemas.openxmlformats.org/officeDocument/2006/relationships/customXml" Target="../ink/ink121.xml"/><Relationship Id="rId19" Type="http://schemas.openxmlformats.org/officeDocument/2006/relationships/image" Target="../media/image590.png"/><Relationship Id="rId31" Type="http://schemas.openxmlformats.org/officeDocument/2006/relationships/image" Target="../media/image650.png"/><Relationship Id="rId4" Type="http://schemas.openxmlformats.org/officeDocument/2006/relationships/image" Target="../media/image115.png"/><Relationship Id="rId9" Type="http://schemas.openxmlformats.org/officeDocument/2006/relationships/image" Target="../media/image540.png"/><Relationship Id="rId14" Type="http://schemas.openxmlformats.org/officeDocument/2006/relationships/customXml" Target="../ink/ink123.xml"/><Relationship Id="rId22" Type="http://schemas.openxmlformats.org/officeDocument/2006/relationships/customXml" Target="../ink/ink127.xml"/><Relationship Id="rId27" Type="http://schemas.openxmlformats.org/officeDocument/2006/relationships/image" Target="../media/image630.png"/><Relationship Id="rId30" Type="http://schemas.openxmlformats.org/officeDocument/2006/relationships/customXml" Target="../ink/ink131.xml"/><Relationship Id="rId35" Type="http://schemas.openxmlformats.org/officeDocument/2006/relationships/image" Target="../media/image670.png"/><Relationship Id="rId8" Type="http://schemas.openxmlformats.org/officeDocument/2006/relationships/customXml" Target="../ink/ink120.xml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37.xml"/><Relationship Id="rId18" Type="http://schemas.openxmlformats.org/officeDocument/2006/relationships/image" Target="../media/image780.png"/><Relationship Id="rId26" Type="http://schemas.openxmlformats.org/officeDocument/2006/relationships/image" Target="../media/image820.png"/><Relationship Id="rId3" Type="http://schemas.openxmlformats.org/officeDocument/2006/relationships/image" Target="../media/image122.png"/><Relationship Id="rId21" Type="http://schemas.openxmlformats.org/officeDocument/2006/relationships/customXml" Target="../ink/ink141.xml"/><Relationship Id="rId34" Type="http://schemas.openxmlformats.org/officeDocument/2006/relationships/image" Target="../media/image860.png"/><Relationship Id="rId7" Type="http://schemas.openxmlformats.org/officeDocument/2006/relationships/customXml" Target="../ink/ink134.xml"/><Relationship Id="rId12" Type="http://schemas.openxmlformats.org/officeDocument/2006/relationships/image" Target="../media/image750.png"/><Relationship Id="rId17" Type="http://schemas.openxmlformats.org/officeDocument/2006/relationships/customXml" Target="../ink/ink139.xml"/><Relationship Id="rId25" Type="http://schemas.openxmlformats.org/officeDocument/2006/relationships/customXml" Target="../ink/ink143.xml"/><Relationship Id="rId33" Type="http://schemas.openxmlformats.org/officeDocument/2006/relationships/customXml" Target="../ink/ink147.xml"/><Relationship Id="rId2" Type="http://schemas.openxmlformats.org/officeDocument/2006/relationships/image" Target="../media/image121.png"/><Relationship Id="rId16" Type="http://schemas.openxmlformats.org/officeDocument/2006/relationships/image" Target="../media/image770.png"/><Relationship Id="rId20" Type="http://schemas.openxmlformats.org/officeDocument/2006/relationships/image" Target="../media/image790.png"/><Relationship Id="rId29" Type="http://schemas.openxmlformats.org/officeDocument/2006/relationships/customXml" Target="../ink/ink14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5.png"/><Relationship Id="rId11" Type="http://schemas.openxmlformats.org/officeDocument/2006/relationships/customXml" Target="../ink/ink136.xml"/><Relationship Id="rId24" Type="http://schemas.openxmlformats.org/officeDocument/2006/relationships/image" Target="../media/image810.png"/><Relationship Id="rId32" Type="http://schemas.openxmlformats.org/officeDocument/2006/relationships/image" Target="../media/image850.png"/><Relationship Id="rId5" Type="http://schemas.openxmlformats.org/officeDocument/2006/relationships/image" Target="../media/image124.png"/><Relationship Id="rId15" Type="http://schemas.openxmlformats.org/officeDocument/2006/relationships/customXml" Target="../ink/ink138.xml"/><Relationship Id="rId23" Type="http://schemas.openxmlformats.org/officeDocument/2006/relationships/customXml" Target="../ink/ink142.xml"/><Relationship Id="rId28" Type="http://schemas.openxmlformats.org/officeDocument/2006/relationships/image" Target="../media/image830.png"/><Relationship Id="rId10" Type="http://schemas.openxmlformats.org/officeDocument/2006/relationships/image" Target="../media/image740.png"/><Relationship Id="rId19" Type="http://schemas.openxmlformats.org/officeDocument/2006/relationships/customXml" Target="../ink/ink140.xml"/><Relationship Id="rId31" Type="http://schemas.openxmlformats.org/officeDocument/2006/relationships/customXml" Target="../ink/ink146.xml"/><Relationship Id="rId4" Type="http://schemas.openxmlformats.org/officeDocument/2006/relationships/image" Target="../media/image123.png"/><Relationship Id="rId9" Type="http://schemas.openxmlformats.org/officeDocument/2006/relationships/customXml" Target="../ink/ink135.xml"/><Relationship Id="rId14" Type="http://schemas.openxmlformats.org/officeDocument/2006/relationships/image" Target="../media/image760.png"/><Relationship Id="rId22" Type="http://schemas.openxmlformats.org/officeDocument/2006/relationships/image" Target="../media/image800.png"/><Relationship Id="rId27" Type="http://schemas.openxmlformats.org/officeDocument/2006/relationships/customXml" Target="../ink/ink144.xml"/><Relationship Id="rId30" Type="http://schemas.openxmlformats.org/officeDocument/2006/relationships/image" Target="../media/image840.png"/><Relationship Id="rId8" Type="http://schemas.openxmlformats.org/officeDocument/2006/relationships/image" Target="../media/image730.png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50.png"/><Relationship Id="rId18" Type="http://schemas.openxmlformats.org/officeDocument/2006/relationships/customXml" Target="../ink/ink153.xml"/><Relationship Id="rId26" Type="http://schemas.openxmlformats.org/officeDocument/2006/relationships/customXml" Target="../ink/ink157.xml"/><Relationship Id="rId39" Type="http://schemas.openxmlformats.org/officeDocument/2006/relationships/image" Target="../media/image1080.png"/><Relationship Id="rId21" Type="http://schemas.openxmlformats.org/officeDocument/2006/relationships/image" Target="../media/image990.png"/><Relationship Id="rId34" Type="http://schemas.openxmlformats.org/officeDocument/2006/relationships/customXml" Target="../ink/ink161.xml"/><Relationship Id="rId7" Type="http://schemas.openxmlformats.org/officeDocument/2006/relationships/image" Target="../media/image131.png"/><Relationship Id="rId12" Type="http://schemas.openxmlformats.org/officeDocument/2006/relationships/customXml" Target="../ink/ink150.xml"/><Relationship Id="rId17" Type="http://schemas.openxmlformats.org/officeDocument/2006/relationships/image" Target="../media/image970.png"/><Relationship Id="rId25" Type="http://schemas.openxmlformats.org/officeDocument/2006/relationships/image" Target="../media/image1010.png"/><Relationship Id="rId33" Type="http://schemas.openxmlformats.org/officeDocument/2006/relationships/image" Target="../media/image1050.png"/><Relationship Id="rId38" Type="http://schemas.openxmlformats.org/officeDocument/2006/relationships/customXml" Target="../ink/ink163.xml"/><Relationship Id="rId2" Type="http://schemas.openxmlformats.org/officeDocument/2006/relationships/image" Target="../media/image126.png"/><Relationship Id="rId16" Type="http://schemas.openxmlformats.org/officeDocument/2006/relationships/customXml" Target="../ink/ink152.xml"/><Relationship Id="rId20" Type="http://schemas.openxmlformats.org/officeDocument/2006/relationships/customXml" Target="../ink/ink154.xml"/><Relationship Id="rId29" Type="http://schemas.openxmlformats.org/officeDocument/2006/relationships/image" Target="../media/image10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0.png"/><Relationship Id="rId11" Type="http://schemas.openxmlformats.org/officeDocument/2006/relationships/image" Target="../media/image940.png"/><Relationship Id="rId24" Type="http://schemas.openxmlformats.org/officeDocument/2006/relationships/customXml" Target="../ink/ink156.xml"/><Relationship Id="rId32" Type="http://schemas.openxmlformats.org/officeDocument/2006/relationships/customXml" Target="../ink/ink160.xml"/><Relationship Id="rId37" Type="http://schemas.openxmlformats.org/officeDocument/2006/relationships/image" Target="../media/image1070.png"/><Relationship Id="rId5" Type="http://schemas.openxmlformats.org/officeDocument/2006/relationships/image" Target="../media/image129.png"/><Relationship Id="rId15" Type="http://schemas.openxmlformats.org/officeDocument/2006/relationships/image" Target="../media/image960.png"/><Relationship Id="rId23" Type="http://schemas.openxmlformats.org/officeDocument/2006/relationships/image" Target="../media/image1000.png"/><Relationship Id="rId28" Type="http://schemas.openxmlformats.org/officeDocument/2006/relationships/customXml" Target="../ink/ink158.xml"/><Relationship Id="rId36" Type="http://schemas.openxmlformats.org/officeDocument/2006/relationships/customXml" Target="../ink/ink162.xml"/><Relationship Id="rId10" Type="http://schemas.openxmlformats.org/officeDocument/2006/relationships/customXml" Target="../ink/ink149.xml"/><Relationship Id="rId19" Type="http://schemas.openxmlformats.org/officeDocument/2006/relationships/image" Target="../media/image980.png"/><Relationship Id="rId31" Type="http://schemas.openxmlformats.org/officeDocument/2006/relationships/image" Target="../media/image1040.png"/><Relationship Id="rId4" Type="http://schemas.openxmlformats.org/officeDocument/2006/relationships/image" Target="../media/image128.png"/><Relationship Id="rId9" Type="http://schemas.openxmlformats.org/officeDocument/2006/relationships/image" Target="../media/image930.png"/><Relationship Id="rId14" Type="http://schemas.openxmlformats.org/officeDocument/2006/relationships/customXml" Target="../ink/ink151.xml"/><Relationship Id="rId22" Type="http://schemas.openxmlformats.org/officeDocument/2006/relationships/customXml" Target="../ink/ink155.xml"/><Relationship Id="rId27" Type="http://schemas.openxmlformats.org/officeDocument/2006/relationships/image" Target="../media/image1020.png"/><Relationship Id="rId30" Type="http://schemas.openxmlformats.org/officeDocument/2006/relationships/customXml" Target="../ink/ink159.xml"/><Relationship Id="rId35" Type="http://schemas.openxmlformats.org/officeDocument/2006/relationships/image" Target="../media/image1060.png"/><Relationship Id="rId8" Type="http://schemas.openxmlformats.org/officeDocument/2006/relationships/customXml" Target="../ink/ink148.xml"/><Relationship Id="rId3" Type="http://schemas.openxmlformats.org/officeDocument/2006/relationships/image" Target="../media/image127.png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67.xml"/><Relationship Id="rId18" Type="http://schemas.openxmlformats.org/officeDocument/2006/relationships/image" Target="../media/image1190.png"/><Relationship Id="rId26" Type="http://schemas.openxmlformats.org/officeDocument/2006/relationships/image" Target="../media/image1230.png"/><Relationship Id="rId3" Type="http://schemas.openxmlformats.org/officeDocument/2006/relationships/image" Target="../media/image133.png"/><Relationship Id="rId21" Type="http://schemas.openxmlformats.org/officeDocument/2006/relationships/customXml" Target="../ink/ink171.xml"/><Relationship Id="rId34" Type="http://schemas.openxmlformats.org/officeDocument/2006/relationships/image" Target="../media/image1270.png"/><Relationship Id="rId7" Type="http://schemas.openxmlformats.org/officeDocument/2006/relationships/customXml" Target="../ink/ink164.xml"/><Relationship Id="rId12" Type="http://schemas.openxmlformats.org/officeDocument/2006/relationships/image" Target="../media/image1160.png"/><Relationship Id="rId17" Type="http://schemas.openxmlformats.org/officeDocument/2006/relationships/customXml" Target="../ink/ink169.xml"/><Relationship Id="rId25" Type="http://schemas.openxmlformats.org/officeDocument/2006/relationships/customXml" Target="../ink/ink173.xml"/><Relationship Id="rId33" Type="http://schemas.openxmlformats.org/officeDocument/2006/relationships/customXml" Target="../ink/ink177.xml"/><Relationship Id="rId2" Type="http://schemas.openxmlformats.org/officeDocument/2006/relationships/image" Target="../media/image132.png"/><Relationship Id="rId16" Type="http://schemas.openxmlformats.org/officeDocument/2006/relationships/image" Target="../media/image1180.png"/><Relationship Id="rId20" Type="http://schemas.openxmlformats.org/officeDocument/2006/relationships/image" Target="../media/image1200.png"/><Relationship Id="rId29" Type="http://schemas.openxmlformats.org/officeDocument/2006/relationships/customXml" Target="../ink/ink17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6.png"/><Relationship Id="rId11" Type="http://schemas.openxmlformats.org/officeDocument/2006/relationships/customXml" Target="../ink/ink166.xml"/><Relationship Id="rId24" Type="http://schemas.openxmlformats.org/officeDocument/2006/relationships/image" Target="../media/image1220.png"/><Relationship Id="rId32" Type="http://schemas.openxmlformats.org/officeDocument/2006/relationships/image" Target="../media/image1260.png"/><Relationship Id="rId5" Type="http://schemas.openxmlformats.org/officeDocument/2006/relationships/image" Target="../media/image135.png"/><Relationship Id="rId15" Type="http://schemas.openxmlformats.org/officeDocument/2006/relationships/customXml" Target="../ink/ink168.xml"/><Relationship Id="rId23" Type="http://schemas.openxmlformats.org/officeDocument/2006/relationships/customXml" Target="../ink/ink172.xml"/><Relationship Id="rId28" Type="http://schemas.openxmlformats.org/officeDocument/2006/relationships/image" Target="../media/image1240.png"/><Relationship Id="rId36" Type="http://schemas.openxmlformats.org/officeDocument/2006/relationships/image" Target="../media/image1280.png"/><Relationship Id="rId10" Type="http://schemas.openxmlformats.org/officeDocument/2006/relationships/image" Target="../media/image1150.png"/><Relationship Id="rId19" Type="http://schemas.openxmlformats.org/officeDocument/2006/relationships/customXml" Target="../ink/ink170.xml"/><Relationship Id="rId31" Type="http://schemas.openxmlformats.org/officeDocument/2006/relationships/customXml" Target="../ink/ink176.xml"/><Relationship Id="rId4" Type="http://schemas.openxmlformats.org/officeDocument/2006/relationships/image" Target="../media/image134.png"/><Relationship Id="rId9" Type="http://schemas.openxmlformats.org/officeDocument/2006/relationships/customXml" Target="../ink/ink165.xml"/><Relationship Id="rId14" Type="http://schemas.openxmlformats.org/officeDocument/2006/relationships/image" Target="../media/image1170.png"/><Relationship Id="rId22" Type="http://schemas.openxmlformats.org/officeDocument/2006/relationships/image" Target="../media/image1211.png"/><Relationship Id="rId27" Type="http://schemas.openxmlformats.org/officeDocument/2006/relationships/customXml" Target="../ink/ink174.xml"/><Relationship Id="rId30" Type="http://schemas.openxmlformats.org/officeDocument/2006/relationships/image" Target="../media/image1250.png"/><Relationship Id="rId35" Type="http://schemas.openxmlformats.org/officeDocument/2006/relationships/customXml" Target="../ink/ink178.xml"/><Relationship Id="rId8" Type="http://schemas.openxmlformats.org/officeDocument/2006/relationships/image" Target="../media/image1140.png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70.png"/><Relationship Id="rId18" Type="http://schemas.openxmlformats.org/officeDocument/2006/relationships/customXml" Target="../ink/ink184.xml"/><Relationship Id="rId26" Type="http://schemas.openxmlformats.org/officeDocument/2006/relationships/customXml" Target="../ink/ink188.xml"/><Relationship Id="rId39" Type="http://schemas.openxmlformats.org/officeDocument/2006/relationships/image" Target="../media/image150.png"/><Relationship Id="rId21" Type="http://schemas.openxmlformats.org/officeDocument/2006/relationships/image" Target="../media/image1411.png"/><Relationship Id="rId34" Type="http://schemas.openxmlformats.org/officeDocument/2006/relationships/customXml" Target="../ink/ink192.xml"/><Relationship Id="rId7" Type="http://schemas.openxmlformats.org/officeDocument/2006/relationships/image" Target="../media/image142.png"/><Relationship Id="rId2" Type="http://schemas.openxmlformats.org/officeDocument/2006/relationships/image" Target="../media/image137.png"/><Relationship Id="rId16" Type="http://schemas.openxmlformats.org/officeDocument/2006/relationships/customXml" Target="../ink/ink183.xml"/><Relationship Id="rId20" Type="http://schemas.openxmlformats.org/officeDocument/2006/relationships/customXml" Target="../ink/ink185.xml"/><Relationship Id="rId29" Type="http://schemas.openxmlformats.org/officeDocument/2006/relationships/image" Target="../media/image145.png"/><Relationship Id="rId41" Type="http://schemas.openxmlformats.org/officeDocument/2006/relationships/image" Target="../media/image1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1.png"/><Relationship Id="rId11" Type="http://schemas.openxmlformats.org/officeDocument/2006/relationships/image" Target="../media/image1360.png"/><Relationship Id="rId24" Type="http://schemas.openxmlformats.org/officeDocument/2006/relationships/customXml" Target="../ink/ink187.xml"/><Relationship Id="rId32" Type="http://schemas.openxmlformats.org/officeDocument/2006/relationships/customXml" Target="../ink/ink191.xml"/><Relationship Id="rId37" Type="http://schemas.openxmlformats.org/officeDocument/2006/relationships/image" Target="../media/image149.png"/><Relationship Id="rId40" Type="http://schemas.openxmlformats.org/officeDocument/2006/relationships/customXml" Target="../ink/ink195.xml"/><Relationship Id="rId5" Type="http://schemas.openxmlformats.org/officeDocument/2006/relationships/image" Target="../media/image140.png"/><Relationship Id="rId15" Type="http://schemas.openxmlformats.org/officeDocument/2006/relationships/image" Target="../media/image1380.png"/><Relationship Id="rId23" Type="http://schemas.openxmlformats.org/officeDocument/2006/relationships/image" Target="../media/image1420.png"/><Relationship Id="rId28" Type="http://schemas.openxmlformats.org/officeDocument/2006/relationships/customXml" Target="../ink/ink189.xml"/><Relationship Id="rId36" Type="http://schemas.openxmlformats.org/officeDocument/2006/relationships/customXml" Target="../ink/ink193.xml"/><Relationship Id="rId10" Type="http://schemas.openxmlformats.org/officeDocument/2006/relationships/customXml" Target="../ink/ink180.xml"/><Relationship Id="rId19" Type="http://schemas.openxmlformats.org/officeDocument/2006/relationships/image" Target="../media/image1400.png"/><Relationship Id="rId31" Type="http://schemas.openxmlformats.org/officeDocument/2006/relationships/image" Target="../media/image146.png"/><Relationship Id="rId4" Type="http://schemas.openxmlformats.org/officeDocument/2006/relationships/image" Target="../media/image139.png"/><Relationship Id="rId9" Type="http://schemas.openxmlformats.org/officeDocument/2006/relationships/image" Target="../media/image1350.png"/><Relationship Id="rId14" Type="http://schemas.openxmlformats.org/officeDocument/2006/relationships/customXml" Target="../ink/ink182.xml"/><Relationship Id="rId22" Type="http://schemas.openxmlformats.org/officeDocument/2006/relationships/customXml" Target="../ink/ink186.xml"/><Relationship Id="rId27" Type="http://schemas.openxmlformats.org/officeDocument/2006/relationships/image" Target="../media/image1440.png"/><Relationship Id="rId30" Type="http://schemas.openxmlformats.org/officeDocument/2006/relationships/customXml" Target="../ink/ink190.xml"/><Relationship Id="rId35" Type="http://schemas.openxmlformats.org/officeDocument/2006/relationships/image" Target="../media/image148.png"/><Relationship Id="rId8" Type="http://schemas.openxmlformats.org/officeDocument/2006/relationships/customXml" Target="../ink/ink179.xml"/><Relationship Id="rId3" Type="http://schemas.openxmlformats.org/officeDocument/2006/relationships/image" Target="../media/image138.png"/><Relationship Id="rId12" Type="http://schemas.openxmlformats.org/officeDocument/2006/relationships/customXml" Target="../ink/ink181.xml"/><Relationship Id="rId17" Type="http://schemas.openxmlformats.org/officeDocument/2006/relationships/image" Target="../media/image1390.png"/><Relationship Id="rId25" Type="http://schemas.openxmlformats.org/officeDocument/2006/relationships/image" Target="../media/image1430.png"/><Relationship Id="rId33" Type="http://schemas.openxmlformats.org/officeDocument/2006/relationships/image" Target="../media/image147.png"/><Relationship Id="rId38" Type="http://schemas.openxmlformats.org/officeDocument/2006/relationships/customXml" Target="../ink/ink194.xml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0.png"/><Relationship Id="rId18" Type="http://schemas.openxmlformats.org/officeDocument/2006/relationships/customXml" Target="../ink/ink201.xml"/><Relationship Id="rId26" Type="http://schemas.openxmlformats.org/officeDocument/2006/relationships/customXml" Target="../ink/ink205.xml"/><Relationship Id="rId21" Type="http://schemas.openxmlformats.org/officeDocument/2006/relationships/image" Target="../media/image164.png"/><Relationship Id="rId34" Type="http://schemas.openxmlformats.org/officeDocument/2006/relationships/customXml" Target="../ink/ink209.xml"/><Relationship Id="rId7" Type="http://schemas.openxmlformats.org/officeDocument/2006/relationships/image" Target="../media/image155.png"/><Relationship Id="rId12" Type="http://schemas.openxmlformats.org/officeDocument/2006/relationships/customXml" Target="../ink/ink198.xml"/><Relationship Id="rId17" Type="http://schemas.openxmlformats.org/officeDocument/2006/relationships/image" Target="../media/image162.png"/><Relationship Id="rId25" Type="http://schemas.openxmlformats.org/officeDocument/2006/relationships/image" Target="../media/image166.png"/><Relationship Id="rId33" Type="http://schemas.openxmlformats.org/officeDocument/2006/relationships/image" Target="../media/image170.png"/><Relationship Id="rId2" Type="http://schemas.openxmlformats.org/officeDocument/2006/relationships/image" Target="../media/image143.png"/><Relationship Id="rId16" Type="http://schemas.openxmlformats.org/officeDocument/2006/relationships/customXml" Target="../ink/ink200.xml"/><Relationship Id="rId20" Type="http://schemas.openxmlformats.org/officeDocument/2006/relationships/customXml" Target="../ink/ink202.xml"/><Relationship Id="rId29" Type="http://schemas.openxmlformats.org/officeDocument/2006/relationships/image" Target="../media/image16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4.png"/><Relationship Id="rId11" Type="http://schemas.openxmlformats.org/officeDocument/2006/relationships/image" Target="../media/image159.png"/><Relationship Id="rId24" Type="http://schemas.openxmlformats.org/officeDocument/2006/relationships/customXml" Target="../ink/ink204.xml"/><Relationship Id="rId32" Type="http://schemas.openxmlformats.org/officeDocument/2006/relationships/customXml" Target="../ink/ink208.xml"/><Relationship Id="rId37" Type="http://schemas.openxmlformats.org/officeDocument/2006/relationships/image" Target="../media/image172.png"/><Relationship Id="rId5" Type="http://schemas.openxmlformats.org/officeDocument/2006/relationships/image" Target="../media/image153.png"/><Relationship Id="rId15" Type="http://schemas.openxmlformats.org/officeDocument/2006/relationships/image" Target="../media/image161.png"/><Relationship Id="rId23" Type="http://schemas.openxmlformats.org/officeDocument/2006/relationships/image" Target="../media/image165.png"/><Relationship Id="rId28" Type="http://schemas.openxmlformats.org/officeDocument/2006/relationships/customXml" Target="../ink/ink206.xml"/><Relationship Id="rId36" Type="http://schemas.openxmlformats.org/officeDocument/2006/relationships/customXml" Target="../ink/ink210.xml"/><Relationship Id="rId10" Type="http://schemas.openxmlformats.org/officeDocument/2006/relationships/customXml" Target="../ink/ink197.xml"/><Relationship Id="rId19" Type="http://schemas.openxmlformats.org/officeDocument/2006/relationships/image" Target="../media/image163.png"/><Relationship Id="rId31" Type="http://schemas.openxmlformats.org/officeDocument/2006/relationships/image" Target="../media/image169.png"/><Relationship Id="rId4" Type="http://schemas.openxmlformats.org/officeDocument/2006/relationships/image" Target="../media/image152.png"/><Relationship Id="rId9" Type="http://schemas.openxmlformats.org/officeDocument/2006/relationships/image" Target="../media/image158.png"/><Relationship Id="rId14" Type="http://schemas.openxmlformats.org/officeDocument/2006/relationships/customXml" Target="../ink/ink199.xml"/><Relationship Id="rId22" Type="http://schemas.openxmlformats.org/officeDocument/2006/relationships/customXml" Target="../ink/ink203.xml"/><Relationship Id="rId27" Type="http://schemas.openxmlformats.org/officeDocument/2006/relationships/image" Target="../media/image167.png"/><Relationship Id="rId30" Type="http://schemas.openxmlformats.org/officeDocument/2006/relationships/customXml" Target="../ink/ink207.xml"/><Relationship Id="rId35" Type="http://schemas.openxmlformats.org/officeDocument/2006/relationships/image" Target="../media/image171.png"/><Relationship Id="rId8" Type="http://schemas.openxmlformats.org/officeDocument/2006/relationships/customXml" Target="../ink/ink196.xml"/><Relationship Id="rId3" Type="http://schemas.openxmlformats.org/officeDocument/2006/relationships/image" Target="../media/image144.png"/></Relationships>
</file>

<file path=ppt/slides/_rels/slide3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14.xml"/><Relationship Id="rId18" Type="http://schemas.openxmlformats.org/officeDocument/2006/relationships/image" Target="../media/image183.png"/><Relationship Id="rId26" Type="http://schemas.openxmlformats.org/officeDocument/2006/relationships/image" Target="../media/image187.png"/><Relationship Id="rId21" Type="http://schemas.openxmlformats.org/officeDocument/2006/relationships/customXml" Target="../ink/ink218.xml"/><Relationship Id="rId34" Type="http://schemas.openxmlformats.org/officeDocument/2006/relationships/image" Target="../media/image191.png"/><Relationship Id="rId7" Type="http://schemas.openxmlformats.org/officeDocument/2006/relationships/customXml" Target="../ink/ink211.xml"/><Relationship Id="rId12" Type="http://schemas.openxmlformats.org/officeDocument/2006/relationships/image" Target="../media/image180.png"/><Relationship Id="rId17" Type="http://schemas.openxmlformats.org/officeDocument/2006/relationships/customXml" Target="../ink/ink216.xml"/><Relationship Id="rId25" Type="http://schemas.openxmlformats.org/officeDocument/2006/relationships/customXml" Target="../ink/ink220.xml"/><Relationship Id="rId33" Type="http://schemas.openxmlformats.org/officeDocument/2006/relationships/customXml" Target="../ink/ink224.xml"/><Relationship Id="rId38" Type="http://schemas.openxmlformats.org/officeDocument/2006/relationships/image" Target="../media/image193.png"/><Relationship Id="rId2" Type="http://schemas.openxmlformats.org/officeDocument/2006/relationships/image" Target="../media/image156.png"/><Relationship Id="rId16" Type="http://schemas.openxmlformats.org/officeDocument/2006/relationships/image" Target="../media/image182.png"/><Relationship Id="rId20" Type="http://schemas.openxmlformats.org/officeDocument/2006/relationships/image" Target="../media/image184.png"/><Relationship Id="rId29" Type="http://schemas.openxmlformats.org/officeDocument/2006/relationships/customXml" Target="../ink/ink2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5.png"/><Relationship Id="rId11" Type="http://schemas.openxmlformats.org/officeDocument/2006/relationships/customXml" Target="../ink/ink213.xml"/><Relationship Id="rId24" Type="http://schemas.openxmlformats.org/officeDocument/2006/relationships/image" Target="../media/image186.png"/><Relationship Id="rId32" Type="http://schemas.openxmlformats.org/officeDocument/2006/relationships/image" Target="../media/image190.png"/><Relationship Id="rId37" Type="http://schemas.openxmlformats.org/officeDocument/2006/relationships/customXml" Target="../ink/ink226.xml"/><Relationship Id="rId5" Type="http://schemas.openxmlformats.org/officeDocument/2006/relationships/image" Target="../media/image174.png"/><Relationship Id="rId15" Type="http://schemas.openxmlformats.org/officeDocument/2006/relationships/customXml" Target="../ink/ink215.xml"/><Relationship Id="rId23" Type="http://schemas.openxmlformats.org/officeDocument/2006/relationships/customXml" Target="../ink/ink219.xml"/><Relationship Id="rId28" Type="http://schemas.openxmlformats.org/officeDocument/2006/relationships/image" Target="../media/image188.png"/><Relationship Id="rId36" Type="http://schemas.openxmlformats.org/officeDocument/2006/relationships/image" Target="../media/image192.png"/><Relationship Id="rId10" Type="http://schemas.openxmlformats.org/officeDocument/2006/relationships/image" Target="../media/image179.png"/><Relationship Id="rId19" Type="http://schemas.openxmlformats.org/officeDocument/2006/relationships/customXml" Target="../ink/ink217.xml"/><Relationship Id="rId31" Type="http://schemas.openxmlformats.org/officeDocument/2006/relationships/customXml" Target="../ink/ink223.xml"/><Relationship Id="rId4" Type="http://schemas.openxmlformats.org/officeDocument/2006/relationships/image" Target="../media/image173.png"/><Relationship Id="rId9" Type="http://schemas.openxmlformats.org/officeDocument/2006/relationships/customXml" Target="../ink/ink212.xml"/><Relationship Id="rId14" Type="http://schemas.openxmlformats.org/officeDocument/2006/relationships/image" Target="../media/image181.png"/><Relationship Id="rId22" Type="http://schemas.openxmlformats.org/officeDocument/2006/relationships/image" Target="../media/image185.png"/><Relationship Id="rId27" Type="http://schemas.openxmlformats.org/officeDocument/2006/relationships/customXml" Target="../ink/ink221.xml"/><Relationship Id="rId30" Type="http://schemas.openxmlformats.org/officeDocument/2006/relationships/image" Target="../media/image189.png"/><Relationship Id="rId35" Type="http://schemas.openxmlformats.org/officeDocument/2006/relationships/customXml" Target="../ink/ink225.xml"/><Relationship Id="rId8" Type="http://schemas.openxmlformats.org/officeDocument/2006/relationships/image" Target="../media/image178.png"/><Relationship Id="rId3" Type="http://schemas.openxmlformats.org/officeDocument/2006/relationships/image" Target="../media/image157.png"/></Relationships>
</file>

<file path=ppt/slides/_rels/slide3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2.png"/><Relationship Id="rId18" Type="http://schemas.openxmlformats.org/officeDocument/2006/relationships/customXml" Target="../ink/ink232.xml"/><Relationship Id="rId26" Type="http://schemas.openxmlformats.org/officeDocument/2006/relationships/customXml" Target="../ink/ink236.xml"/><Relationship Id="rId3" Type="http://schemas.openxmlformats.org/officeDocument/2006/relationships/image" Target="../media/image177.png"/><Relationship Id="rId21" Type="http://schemas.openxmlformats.org/officeDocument/2006/relationships/image" Target="../media/image206.png"/><Relationship Id="rId34" Type="http://schemas.openxmlformats.org/officeDocument/2006/relationships/customXml" Target="../ink/ink240.xml"/><Relationship Id="rId7" Type="http://schemas.openxmlformats.org/officeDocument/2006/relationships/image" Target="../media/image197.png"/><Relationship Id="rId12" Type="http://schemas.openxmlformats.org/officeDocument/2006/relationships/customXml" Target="../ink/ink229.xml"/><Relationship Id="rId17" Type="http://schemas.openxmlformats.org/officeDocument/2006/relationships/image" Target="../media/image204.png"/><Relationship Id="rId25" Type="http://schemas.openxmlformats.org/officeDocument/2006/relationships/image" Target="../media/image208.png"/><Relationship Id="rId33" Type="http://schemas.openxmlformats.org/officeDocument/2006/relationships/image" Target="../media/image212.png"/><Relationship Id="rId2" Type="http://schemas.openxmlformats.org/officeDocument/2006/relationships/image" Target="../media/image176.png"/><Relationship Id="rId16" Type="http://schemas.openxmlformats.org/officeDocument/2006/relationships/customXml" Target="../ink/ink231.xml"/><Relationship Id="rId20" Type="http://schemas.openxmlformats.org/officeDocument/2006/relationships/customXml" Target="../ink/ink233.xml"/><Relationship Id="rId29" Type="http://schemas.openxmlformats.org/officeDocument/2006/relationships/image" Target="../media/image2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6.png"/><Relationship Id="rId11" Type="http://schemas.openxmlformats.org/officeDocument/2006/relationships/image" Target="../media/image201.png"/><Relationship Id="rId24" Type="http://schemas.openxmlformats.org/officeDocument/2006/relationships/customXml" Target="../ink/ink235.xml"/><Relationship Id="rId32" Type="http://schemas.openxmlformats.org/officeDocument/2006/relationships/customXml" Target="../ink/ink239.xml"/><Relationship Id="rId5" Type="http://schemas.openxmlformats.org/officeDocument/2006/relationships/image" Target="../media/image195.png"/><Relationship Id="rId15" Type="http://schemas.openxmlformats.org/officeDocument/2006/relationships/image" Target="../media/image203.png"/><Relationship Id="rId23" Type="http://schemas.openxmlformats.org/officeDocument/2006/relationships/image" Target="../media/image207.png"/><Relationship Id="rId28" Type="http://schemas.openxmlformats.org/officeDocument/2006/relationships/customXml" Target="../ink/ink237.xml"/><Relationship Id="rId10" Type="http://schemas.openxmlformats.org/officeDocument/2006/relationships/customXml" Target="../ink/ink228.xml"/><Relationship Id="rId19" Type="http://schemas.openxmlformats.org/officeDocument/2006/relationships/image" Target="../media/image205.png"/><Relationship Id="rId31" Type="http://schemas.openxmlformats.org/officeDocument/2006/relationships/image" Target="../media/image211.png"/><Relationship Id="rId4" Type="http://schemas.openxmlformats.org/officeDocument/2006/relationships/image" Target="../media/image194.png"/><Relationship Id="rId9" Type="http://schemas.openxmlformats.org/officeDocument/2006/relationships/image" Target="../media/image200.png"/><Relationship Id="rId14" Type="http://schemas.openxmlformats.org/officeDocument/2006/relationships/customXml" Target="../ink/ink230.xml"/><Relationship Id="rId22" Type="http://schemas.openxmlformats.org/officeDocument/2006/relationships/customXml" Target="../ink/ink234.xml"/><Relationship Id="rId27" Type="http://schemas.openxmlformats.org/officeDocument/2006/relationships/image" Target="../media/image209.png"/><Relationship Id="rId30" Type="http://schemas.openxmlformats.org/officeDocument/2006/relationships/customXml" Target="../ink/ink238.xml"/><Relationship Id="rId35" Type="http://schemas.openxmlformats.org/officeDocument/2006/relationships/image" Target="../media/image213.png"/><Relationship Id="rId8" Type="http://schemas.openxmlformats.org/officeDocument/2006/relationships/customXml" Target="../ink/ink227.xml"/></Relationships>
</file>

<file path=ppt/slides/_rels/slide3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2.png"/><Relationship Id="rId18" Type="http://schemas.openxmlformats.org/officeDocument/2006/relationships/customXml" Target="../ink/ink246.xml"/><Relationship Id="rId26" Type="http://schemas.openxmlformats.org/officeDocument/2006/relationships/customXml" Target="../ink/ink250.xml"/><Relationship Id="rId3" Type="http://schemas.openxmlformats.org/officeDocument/2006/relationships/image" Target="../media/image199.png"/><Relationship Id="rId21" Type="http://schemas.openxmlformats.org/officeDocument/2006/relationships/image" Target="../media/image226.png"/><Relationship Id="rId34" Type="http://schemas.openxmlformats.org/officeDocument/2006/relationships/customXml" Target="../ink/ink254.xml"/><Relationship Id="rId7" Type="http://schemas.openxmlformats.org/officeDocument/2006/relationships/image" Target="../media/image217.png"/><Relationship Id="rId12" Type="http://schemas.openxmlformats.org/officeDocument/2006/relationships/customXml" Target="../ink/ink243.xml"/><Relationship Id="rId17" Type="http://schemas.openxmlformats.org/officeDocument/2006/relationships/image" Target="../media/image224.png"/><Relationship Id="rId25" Type="http://schemas.openxmlformats.org/officeDocument/2006/relationships/image" Target="../media/image228.png"/><Relationship Id="rId33" Type="http://schemas.openxmlformats.org/officeDocument/2006/relationships/image" Target="../media/image232.png"/><Relationship Id="rId2" Type="http://schemas.openxmlformats.org/officeDocument/2006/relationships/image" Target="../media/image198.png"/><Relationship Id="rId16" Type="http://schemas.openxmlformats.org/officeDocument/2006/relationships/customXml" Target="../ink/ink245.xml"/><Relationship Id="rId20" Type="http://schemas.openxmlformats.org/officeDocument/2006/relationships/customXml" Target="../ink/ink247.xml"/><Relationship Id="rId29" Type="http://schemas.openxmlformats.org/officeDocument/2006/relationships/image" Target="../media/image2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6.png"/><Relationship Id="rId11" Type="http://schemas.openxmlformats.org/officeDocument/2006/relationships/image" Target="../media/image221.png"/><Relationship Id="rId24" Type="http://schemas.openxmlformats.org/officeDocument/2006/relationships/customXml" Target="../ink/ink249.xml"/><Relationship Id="rId32" Type="http://schemas.openxmlformats.org/officeDocument/2006/relationships/customXml" Target="../ink/ink253.xml"/><Relationship Id="rId5" Type="http://schemas.openxmlformats.org/officeDocument/2006/relationships/image" Target="../media/image215.png"/><Relationship Id="rId15" Type="http://schemas.openxmlformats.org/officeDocument/2006/relationships/image" Target="../media/image223.png"/><Relationship Id="rId23" Type="http://schemas.openxmlformats.org/officeDocument/2006/relationships/image" Target="../media/image227.png"/><Relationship Id="rId28" Type="http://schemas.openxmlformats.org/officeDocument/2006/relationships/customXml" Target="../ink/ink251.xml"/><Relationship Id="rId10" Type="http://schemas.openxmlformats.org/officeDocument/2006/relationships/customXml" Target="../ink/ink242.xml"/><Relationship Id="rId19" Type="http://schemas.openxmlformats.org/officeDocument/2006/relationships/image" Target="../media/image225.png"/><Relationship Id="rId31" Type="http://schemas.openxmlformats.org/officeDocument/2006/relationships/image" Target="../media/image231.png"/><Relationship Id="rId4" Type="http://schemas.openxmlformats.org/officeDocument/2006/relationships/image" Target="../media/image214.png"/><Relationship Id="rId9" Type="http://schemas.openxmlformats.org/officeDocument/2006/relationships/image" Target="../media/image220.png"/><Relationship Id="rId14" Type="http://schemas.openxmlformats.org/officeDocument/2006/relationships/customXml" Target="../ink/ink244.xml"/><Relationship Id="rId22" Type="http://schemas.openxmlformats.org/officeDocument/2006/relationships/customXml" Target="../ink/ink248.xml"/><Relationship Id="rId27" Type="http://schemas.openxmlformats.org/officeDocument/2006/relationships/image" Target="../media/image229.png"/><Relationship Id="rId30" Type="http://schemas.openxmlformats.org/officeDocument/2006/relationships/customXml" Target="../ink/ink252.xml"/><Relationship Id="rId35" Type="http://schemas.openxmlformats.org/officeDocument/2006/relationships/image" Target="../media/image233.png"/><Relationship Id="rId8" Type="http://schemas.openxmlformats.org/officeDocument/2006/relationships/customXml" Target="../ink/ink24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2.png"/><Relationship Id="rId18" Type="http://schemas.openxmlformats.org/officeDocument/2006/relationships/customXml" Target="../ink/ink260.xml"/><Relationship Id="rId26" Type="http://schemas.openxmlformats.org/officeDocument/2006/relationships/customXml" Target="../ink/ink264.xml"/><Relationship Id="rId21" Type="http://schemas.openxmlformats.org/officeDocument/2006/relationships/image" Target="../media/image246.png"/><Relationship Id="rId34" Type="http://schemas.openxmlformats.org/officeDocument/2006/relationships/customXml" Target="../ink/ink268.xml"/><Relationship Id="rId7" Type="http://schemas.openxmlformats.org/officeDocument/2006/relationships/image" Target="../media/image237.png"/><Relationship Id="rId12" Type="http://schemas.openxmlformats.org/officeDocument/2006/relationships/customXml" Target="../ink/ink257.xml"/><Relationship Id="rId17" Type="http://schemas.openxmlformats.org/officeDocument/2006/relationships/image" Target="../media/image244.png"/><Relationship Id="rId25" Type="http://schemas.openxmlformats.org/officeDocument/2006/relationships/image" Target="../media/image248.png"/><Relationship Id="rId33" Type="http://schemas.openxmlformats.org/officeDocument/2006/relationships/image" Target="../media/image252.png"/><Relationship Id="rId2" Type="http://schemas.openxmlformats.org/officeDocument/2006/relationships/image" Target="../media/image218.png"/><Relationship Id="rId16" Type="http://schemas.openxmlformats.org/officeDocument/2006/relationships/customXml" Target="../ink/ink259.xml"/><Relationship Id="rId20" Type="http://schemas.openxmlformats.org/officeDocument/2006/relationships/customXml" Target="../ink/ink261.xml"/><Relationship Id="rId29" Type="http://schemas.openxmlformats.org/officeDocument/2006/relationships/image" Target="../media/image2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6.png"/><Relationship Id="rId11" Type="http://schemas.openxmlformats.org/officeDocument/2006/relationships/image" Target="../media/image241.png"/><Relationship Id="rId24" Type="http://schemas.openxmlformats.org/officeDocument/2006/relationships/customXml" Target="../ink/ink263.xml"/><Relationship Id="rId32" Type="http://schemas.openxmlformats.org/officeDocument/2006/relationships/customXml" Target="../ink/ink267.xml"/><Relationship Id="rId37" Type="http://schemas.openxmlformats.org/officeDocument/2006/relationships/image" Target="../media/image254.png"/><Relationship Id="rId5" Type="http://schemas.openxmlformats.org/officeDocument/2006/relationships/image" Target="../media/image235.png"/><Relationship Id="rId15" Type="http://schemas.openxmlformats.org/officeDocument/2006/relationships/image" Target="../media/image243.png"/><Relationship Id="rId23" Type="http://schemas.openxmlformats.org/officeDocument/2006/relationships/image" Target="../media/image247.png"/><Relationship Id="rId28" Type="http://schemas.openxmlformats.org/officeDocument/2006/relationships/customXml" Target="../ink/ink265.xml"/><Relationship Id="rId36" Type="http://schemas.openxmlformats.org/officeDocument/2006/relationships/customXml" Target="../ink/ink269.xml"/><Relationship Id="rId10" Type="http://schemas.openxmlformats.org/officeDocument/2006/relationships/customXml" Target="../ink/ink256.xml"/><Relationship Id="rId19" Type="http://schemas.openxmlformats.org/officeDocument/2006/relationships/image" Target="../media/image245.png"/><Relationship Id="rId31" Type="http://schemas.openxmlformats.org/officeDocument/2006/relationships/image" Target="../media/image251.png"/><Relationship Id="rId4" Type="http://schemas.openxmlformats.org/officeDocument/2006/relationships/image" Target="../media/image234.png"/><Relationship Id="rId9" Type="http://schemas.openxmlformats.org/officeDocument/2006/relationships/image" Target="../media/image240.png"/><Relationship Id="rId14" Type="http://schemas.openxmlformats.org/officeDocument/2006/relationships/customXml" Target="../ink/ink258.xml"/><Relationship Id="rId22" Type="http://schemas.openxmlformats.org/officeDocument/2006/relationships/customXml" Target="../ink/ink262.xml"/><Relationship Id="rId27" Type="http://schemas.openxmlformats.org/officeDocument/2006/relationships/image" Target="../media/image249.png"/><Relationship Id="rId30" Type="http://schemas.openxmlformats.org/officeDocument/2006/relationships/customXml" Target="../ink/ink266.xml"/><Relationship Id="rId35" Type="http://schemas.openxmlformats.org/officeDocument/2006/relationships/image" Target="../media/image253.png"/><Relationship Id="rId8" Type="http://schemas.openxmlformats.org/officeDocument/2006/relationships/customXml" Target="../ink/ink255.xml"/><Relationship Id="rId3" Type="http://schemas.openxmlformats.org/officeDocument/2006/relationships/image" Target="../media/image219.png"/></Relationships>
</file>

<file path=ppt/slides/_rels/slide4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3.png"/><Relationship Id="rId18" Type="http://schemas.openxmlformats.org/officeDocument/2006/relationships/customXml" Target="../ink/ink275.xml"/><Relationship Id="rId26" Type="http://schemas.openxmlformats.org/officeDocument/2006/relationships/customXml" Target="../ink/ink279.xml"/><Relationship Id="rId39" Type="http://schemas.openxmlformats.org/officeDocument/2006/relationships/image" Target="../media/image276.png"/><Relationship Id="rId21" Type="http://schemas.openxmlformats.org/officeDocument/2006/relationships/image" Target="../media/image267.png"/><Relationship Id="rId34" Type="http://schemas.openxmlformats.org/officeDocument/2006/relationships/customXml" Target="../ink/ink283.xml"/><Relationship Id="rId42" Type="http://schemas.openxmlformats.org/officeDocument/2006/relationships/customXml" Target="../ink/ink287.xml"/><Relationship Id="rId7" Type="http://schemas.openxmlformats.org/officeDocument/2006/relationships/image" Target="../media/image258.png"/><Relationship Id="rId2" Type="http://schemas.openxmlformats.org/officeDocument/2006/relationships/image" Target="../media/image238.png"/><Relationship Id="rId16" Type="http://schemas.openxmlformats.org/officeDocument/2006/relationships/customXml" Target="../ink/ink274.xml"/><Relationship Id="rId20" Type="http://schemas.openxmlformats.org/officeDocument/2006/relationships/customXml" Target="../ink/ink276.xml"/><Relationship Id="rId29" Type="http://schemas.openxmlformats.org/officeDocument/2006/relationships/image" Target="../media/image271.png"/><Relationship Id="rId41" Type="http://schemas.openxmlformats.org/officeDocument/2006/relationships/image" Target="../media/image2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7.png"/><Relationship Id="rId11" Type="http://schemas.openxmlformats.org/officeDocument/2006/relationships/image" Target="../media/image262.png"/><Relationship Id="rId24" Type="http://schemas.openxmlformats.org/officeDocument/2006/relationships/customXml" Target="../ink/ink278.xml"/><Relationship Id="rId32" Type="http://schemas.openxmlformats.org/officeDocument/2006/relationships/customXml" Target="../ink/ink282.xml"/><Relationship Id="rId37" Type="http://schemas.openxmlformats.org/officeDocument/2006/relationships/image" Target="../media/image275.png"/><Relationship Id="rId40" Type="http://schemas.openxmlformats.org/officeDocument/2006/relationships/customXml" Target="../ink/ink286.xml"/><Relationship Id="rId5" Type="http://schemas.openxmlformats.org/officeDocument/2006/relationships/image" Target="../media/image256.png"/><Relationship Id="rId15" Type="http://schemas.openxmlformats.org/officeDocument/2006/relationships/image" Target="../media/image264.png"/><Relationship Id="rId23" Type="http://schemas.openxmlformats.org/officeDocument/2006/relationships/image" Target="../media/image268.png"/><Relationship Id="rId28" Type="http://schemas.openxmlformats.org/officeDocument/2006/relationships/customXml" Target="../ink/ink280.xml"/><Relationship Id="rId36" Type="http://schemas.openxmlformats.org/officeDocument/2006/relationships/customXml" Target="../ink/ink284.xml"/><Relationship Id="rId10" Type="http://schemas.openxmlformats.org/officeDocument/2006/relationships/customXml" Target="../ink/ink271.xml"/><Relationship Id="rId19" Type="http://schemas.openxmlformats.org/officeDocument/2006/relationships/image" Target="../media/image266.png"/><Relationship Id="rId31" Type="http://schemas.openxmlformats.org/officeDocument/2006/relationships/image" Target="../media/image272.png"/><Relationship Id="rId4" Type="http://schemas.openxmlformats.org/officeDocument/2006/relationships/image" Target="../media/image255.png"/><Relationship Id="rId9" Type="http://schemas.openxmlformats.org/officeDocument/2006/relationships/image" Target="../media/image261.png"/><Relationship Id="rId14" Type="http://schemas.openxmlformats.org/officeDocument/2006/relationships/customXml" Target="../ink/ink273.xml"/><Relationship Id="rId22" Type="http://schemas.openxmlformats.org/officeDocument/2006/relationships/customXml" Target="../ink/ink277.xml"/><Relationship Id="rId27" Type="http://schemas.openxmlformats.org/officeDocument/2006/relationships/image" Target="../media/image270.png"/><Relationship Id="rId30" Type="http://schemas.openxmlformats.org/officeDocument/2006/relationships/customXml" Target="../ink/ink281.xml"/><Relationship Id="rId35" Type="http://schemas.openxmlformats.org/officeDocument/2006/relationships/image" Target="../media/image274.png"/><Relationship Id="rId43" Type="http://schemas.openxmlformats.org/officeDocument/2006/relationships/image" Target="../media/image278.png"/><Relationship Id="rId8" Type="http://schemas.openxmlformats.org/officeDocument/2006/relationships/customXml" Target="../ink/ink270.xml"/><Relationship Id="rId3" Type="http://schemas.openxmlformats.org/officeDocument/2006/relationships/image" Target="../media/image239.png"/><Relationship Id="rId12" Type="http://schemas.openxmlformats.org/officeDocument/2006/relationships/customXml" Target="../ink/ink272.xml"/><Relationship Id="rId17" Type="http://schemas.openxmlformats.org/officeDocument/2006/relationships/image" Target="../media/image265.png"/><Relationship Id="rId25" Type="http://schemas.openxmlformats.org/officeDocument/2006/relationships/image" Target="../media/image269.png"/><Relationship Id="rId33" Type="http://schemas.openxmlformats.org/officeDocument/2006/relationships/image" Target="../media/image273.png"/><Relationship Id="rId38" Type="http://schemas.openxmlformats.org/officeDocument/2006/relationships/customXml" Target="../ink/ink285.xml"/></Relationships>
</file>

<file path=ppt/slides/_rels/slide4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7.png"/><Relationship Id="rId18" Type="http://schemas.openxmlformats.org/officeDocument/2006/relationships/customXml" Target="../ink/ink293.xml"/><Relationship Id="rId26" Type="http://schemas.openxmlformats.org/officeDocument/2006/relationships/customXml" Target="../ink/ink297.xml"/><Relationship Id="rId39" Type="http://schemas.openxmlformats.org/officeDocument/2006/relationships/image" Target="../media/image300.png"/><Relationship Id="rId21" Type="http://schemas.openxmlformats.org/officeDocument/2006/relationships/image" Target="../media/image291.png"/><Relationship Id="rId34" Type="http://schemas.openxmlformats.org/officeDocument/2006/relationships/customXml" Target="../ink/ink301.xml"/><Relationship Id="rId42" Type="http://schemas.openxmlformats.org/officeDocument/2006/relationships/customXml" Target="../ink/ink305.xml"/><Relationship Id="rId7" Type="http://schemas.openxmlformats.org/officeDocument/2006/relationships/image" Target="../media/image282.png"/><Relationship Id="rId2" Type="http://schemas.openxmlformats.org/officeDocument/2006/relationships/image" Target="../media/image259.png"/><Relationship Id="rId16" Type="http://schemas.openxmlformats.org/officeDocument/2006/relationships/customXml" Target="../ink/ink292.xml"/><Relationship Id="rId29" Type="http://schemas.openxmlformats.org/officeDocument/2006/relationships/image" Target="../media/image2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1.png"/><Relationship Id="rId11" Type="http://schemas.openxmlformats.org/officeDocument/2006/relationships/image" Target="../media/image286.png"/><Relationship Id="rId24" Type="http://schemas.openxmlformats.org/officeDocument/2006/relationships/customXml" Target="../ink/ink296.xml"/><Relationship Id="rId32" Type="http://schemas.openxmlformats.org/officeDocument/2006/relationships/customXml" Target="../ink/ink300.xml"/><Relationship Id="rId37" Type="http://schemas.openxmlformats.org/officeDocument/2006/relationships/image" Target="../media/image299.png"/><Relationship Id="rId40" Type="http://schemas.openxmlformats.org/officeDocument/2006/relationships/customXml" Target="../ink/ink304.xml"/><Relationship Id="rId45" Type="http://schemas.openxmlformats.org/officeDocument/2006/relationships/image" Target="../media/image303.png"/><Relationship Id="rId5" Type="http://schemas.openxmlformats.org/officeDocument/2006/relationships/image" Target="../media/image280.png"/><Relationship Id="rId15" Type="http://schemas.openxmlformats.org/officeDocument/2006/relationships/image" Target="../media/image288.png"/><Relationship Id="rId23" Type="http://schemas.openxmlformats.org/officeDocument/2006/relationships/image" Target="../media/image292.png"/><Relationship Id="rId28" Type="http://schemas.openxmlformats.org/officeDocument/2006/relationships/customXml" Target="../ink/ink298.xml"/><Relationship Id="rId36" Type="http://schemas.openxmlformats.org/officeDocument/2006/relationships/customXml" Target="../ink/ink302.xml"/><Relationship Id="rId10" Type="http://schemas.openxmlformats.org/officeDocument/2006/relationships/customXml" Target="../ink/ink289.xml"/><Relationship Id="rId19" Type="http://schemas.openxmlformats.org/officeDocument/2006/relationships/image" Target="../media/image290.png"/><Relationship Id="rId31" Type="http://schemas.openxmlformats.org/officeDocument/2006/relationships/image" Target="../media/image296.png"/><Relationship Id="rId44" Type="http://schemas.openxmlformats.org/officeDocument/2006/relationships/customXml" Target="../ink/ink306.xml"/><Relationship Id="rId4" Type="http://schemas.openxmlformats.org/officeDocument/2006/relationships/image" Target="../media/image279.png"/><Relationship Id="rId9" Type="http://schemas.openxmlformats.org/officeDocument/2006/relationships/image" Target="../media/image285.png"/><Relationship Id="rId14" Type="http://schemas.openxmlformats.org/officeDocument/2006/relationships/customXml" Target="../ink/ink291.xml"/><Relationship Id="rId22" Type="http://schemas.openxmlformats.org/officeDocument/2006/relationships/customXml" Target="../ink/ink295.xml"/><Relationship Id="rId27" Type="http://schemas.openxmlformats.org/officeDocument/2006/relationships/image" Target="../media/image294.png"/><Relationship Id="rId30" Type="http://schemas.openxmlformats.org/officeDocument/2006/relationships/customXml" Target="../ink/ink299.xml"/><Relationship Id="rId35" Type="http://schemas.openxmlformats.org/officeDocument/2006/relationships/image" Target="../media/image298.png"/><Relationship Id="rId43" Type="http://schemas.openxmlformats.org/officeDocument/2006/relationships/image" Target="../media/image302.png"/><Relationship Id="rId8" Type="http://schemas.openxmlformats.org/officeDocument/2006/relationships/customXml" Target="../ink/ink288.xml"/><Relationship Id="rId3" Type="http://schemas.openxmlformats.org/officeDocument/2006/relationships/image" Target="../media/image260.png"/><Relationship Id="rId12" Type="http://schemas.openxmlformats.org/officeDocument/2006/relationships/customXml" Target="../ink/ink290.xml"/><Relationship Id="rId17" Type="http://schemas.openxmlformats.org/officeDocument/2006/relationships/image" Target="../media/image289.png"/><Relationship Id="rId25" Type="http://schemas.openxmlformats.org/officeDocument/2006/relationships/image" Target="../media/image293.png"/><Relationship Id="rId33" Type="http://schemas.openxmlformats.org/officeDocument/2006/relationships/image" Target="../media/image297.png"/><Relationship Id="rId38" Type="http://schemas.openxmlformats.org/officeDocument/2006/relationships/customXml" Target="../ink/ink303.xml"/><Relationship Id="rId20" Type="http://schemas.openxmlformats.org/officeDocument/2006/relationships/customXml" Target="../ink/ink294.xml"/><Relationship Id="rId41" Type="http://schemas.openxmlformats.org/officeDocument/2006/relationships/image" Target="../media/image30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09.xml"/><Relationship Id="rId13" Type="http://schemas.openxmlformats.org/officeDocument/2006/relationships/image" Target="../media/image310.png"/><Relationship Id="rId3" Type="http://schemas.openxmlformats.org/officeDocument/2006/relationships/image" Target="../media/image284.png"/><Relationship Id="rId7" Type="http://schemas.openxmlformats.org/officeDocument/2006/relationships/image" Target="../media/image307.png"/><Relationship Id="rId12" Type="http://schemas.openxmlformats.org/officeDocument/2006/relationships/customXml" Target="../ink/ink311.xml"/><Relationship Id="rId17" Type="http://schemas.openxmlformats.org/officeDocument/2006/relationships/image" Target="../media/image312.png"/><Relationship Id="rId2" Type="http://schemas.openxmlformats.org/officeDocument/2006/relationships/image" Target="../media/image283.png"/><Relationship Id="rId16" Type="http://schemas.openxmlformats.org/officeDocument/2006/relationships/customXml" Target="../ink/ink313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08.xml"/><Relationship Id="rId11" Type="http://schemas.openxmlformats.org/officeDocument/2006/relationships/image" Target="../media/image309.png"/><Relationship Id="rId5" Type="http://schemas.openxmlformats.org/officeDocument/2006/relationships/image" Target="../media/image306.png"/><Relationship Id="rId15" Type="http://schemas.openxmlformats.org/officeDocument/2006/relationships/image" Target="../media/image311.png"/><Relationship Id="rId10" Type="http://schemas.openxmlformats.org/officeDocument/2006/relationships/customXml" Target="../ink/ink310.xml"/><Relationship Id="rId4" Type="http://schemas.openxmlformats.org/officeDocument/2006/relationships/customXml" Target="../ink/ink307.xml"/><Relationship Id="rId9" Type="http://schemas.openxmlformats.org/officeDocument/2006/relationships/image" Target="../media/image308.png"/><Relationship Id="rId14" Type="http://schemas.openxmlformats.org/officeDocument/2006/relationships/customXml" Target="../ink/ink31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customXml" Target="../ink/ink314.xml"/><Relationship Id="rId13" Type="http://schemas.openxmlformats.org/officeDocument/2006/relationships/image" Target="../media/image321.png"/><Relationship Id="rId18" Type="http://schemas.openxmlformats.org/officeDocument/2006/relationships/customXml" Target="../ink/ink319.xml"/><Relationship Id="rId26" Type="http://schemas.openxmlformats.org/officeDocument/2006/relationships/customXml" Target="../ink/ink323.xml"/><Relationship Id="rId3" Type="http://schemas.openxmlformats.org/officeDocument/2006/relationships/image" Target="../media/image305.png"/><Relationship Id="rId21" Type="http://schemas.openxmlformats.org/officeDocument/2006/relationships/image" Target="../media/image325.png"/><Relationship Id="rId7" Type="http://schemas.openxmlformats.org/officeDocument/2006/relationships/image" Target="../media/image316.png"/><Relationship Id="rId12" Type="http://schemas.openxmlformats.org/officeDocument/2006/relationships/customXml" Target="../ink/ink316.xml"/><Relationship Id="rId17" Type="http://schemas.openxmlformats.org/officeDocument/2006/relationships/image" Target="../media/image323.png"/><Relationship Id="rId25" Type="http://schemas.openxmlformats.org/officeDocument/2006/relationships/image" Target="../media/image327.png"/><Relationship Id="rId2" Type="http://schemas.openxmlformats.org/officeDocument/2006/relationships/image" Target="../media/image304.png"/><Relationship Id="rId16" Type="http://schemas.openxmlformats.org/officeDocument/2006/relationships/customXml" Target="../ink/ink318.xml"/><Relationship Id="rId20" Type="http://schemas.openxmlformats.org/officeDocument/2006/relationships/customXml" Target="../ink/ink320.xml"/><Relationship Id="rId29" Type="http://schemas.openxmlformats.org/officeDocument/2006/relationships/image" Target="../media/image3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5.png"/><Relationship Id="rId11" Type="http://schemas.openxmlformats.org/officeDocument/2006/relationships/image" Target="../media/image320.png"/><Relationship Id="rId24" Type="http://schemas.openxmlformats.org/officeDocument/2006/relationships/customXml" Target="../ink/ink322.xml"/><Relationship Id="rId5" Type="http://schemas.openxmlformats.org/officeDocument/2006/relationships/image" Target="../media/image314.png"/><Relationship Id="rId15" Type="http://schemas.openxmlformats.org/officeDocument/2006/relationships/image" Target="../media/image322.png"/><Relationship Id="rId23" Type="http://schemas.openxmlformats.org/officeDocument/2006/relationships/image" Target="../media/image326.png"/><Relationship Id="rId28" Type="http://schemas.openxmlformats.org/officeDocument/2006/relationships/customXml" Target="../ink/ink324.xml"/><Relationship Id="rId10" Type="http://schemas.openxmlformats.org/officeDocument/2006/relationships/customXml" Target="../ink/ink315.xml"/><Relationship Id="rId19" Type="http://schemas.openxmlformats.org/officeDocument/2006/relationships/image" Target="../media/image324.png"/><Relationship Id="rId31" Type="http://schemas.openxmlformats.org/officeDocument/2006/relationships/image" Target="../media/image330.png"/><Relationship Id="rId4" Type="http://schemas.openxmlformats.org/officeDocument/2006/relationships/image" Target="../media/image313.png"/><Relationship Id="rId9" Type="http://schemas.openxmlformats.org/officeDocument/2006/relationships/image" Target="../media/image319.png"/><Relationship Id="rId14" Type="http://schemas.openxmlformats.org/officeDocument/2006/relationships/customXml" Target="../ink/ink317.xml"/><Relationship Id="rId22" Type="http://schemas.openxmlformats.org/officeDocument/2006/relationships/customXml" Target="../ink/ink321.xml"/><Relationship Id="rId27" Type="http://schemas.openxmlformats.org/officeDocument/2006/relationships/image" Target="../media/image328.png"/><Relationship Id="rId30" Type="http://schemas.openxmlformats.org/officeDocument/2006/relationships/customXml" Target="../ink/ink325.xml"/></Relationships>
</file>

<file path=ppt/slides/_rels/slide4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9.png"/><Relationship Id="rId18" Type="http://schemas.openxmlformats.org/officeDocument/2006/relationships/customXml" Target="../ink/ink331.xml"/><Relationship Id="rId26" Type="http://schemas.openxmlformats.org/officeDocument/2006/relationships/customXml" Target="../ink/ink335.xml"/><Relationship Id="rId3" Type="http://schemas.openxmlformats.org/officeDocument/2006/relationships/image" Target="../media/image318.png"/><Relationship Id="rId21" Type="http://schemas.openxmlformats.org/officeDocument/2006/relationships/image" Target="../media/image343.png"/><Relationship Id="rId7" Type="http://schemas.openxmlformats.org/officeDocument/2006/relationships/image" Target="../media/image334.png"/><Relationship Id="rId12" Type="http://schemas.openxmlformats.org/officeDocument/2006/relationships/customXml" Target="../ink/ink328.xml"/><Relationship Id="rId17" Type="http://schemas.openxmlformats.org/officeDocument/2006/relationships/image" Target="../media/image341.png"/><Relationship Id="rId25" Type="http://schemas.openxmlformats.org/officeDocument/2006/relationships/image" Target="../media/image345.png"/><Relationship Id="rId33" Type="http://schemas.openxmlformats.org/officeDocument/2006/relationships/image" Target="../media/image349.png"/><Relationship Id="rId2" Type="http://schemas.openxmlformats.org/officeDocument/2006/relationships/image" Target="../media/image317.png"/><Relationship Id="rId16" Type="http://schemas.openxmlformats.org/officeDocument/2006/relationships/customXml" Target="../ink/ink330.xml"/><Relationship Id="rId20" Type="http://schemas.openxmlformats.org/officeDocument/2006/relationships/customXml" Target="../ink/ink332.xml"/><Relationship Id="rId29" Type="http://schemas.openxmlformats.org/officeDocument/2006/relationships/image" Target="../media/image3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3.png"/><Relationship Id="rId11" Type="http://schemas.openxmlformats.org/officeDocument/2006/relationships/image" Target="../media/image338.png"/><Relationship Id="rId24" Type="http://schemas.openxmlformats.org/officeDocument/2006/relationships/customXml" Target="../ink/ink334.xml"/><Relationship Id="rId32" Type="http://schemas.openxmlformats.org/officeDocument/2006/relationships/customXml" Target="../ink/ink338.xml"/><Relationship Id="rId5" Type="http://schemas.openxmlformats.org/officeDocument/2006/relationships/image" Target="../media/image332.png"/><Relationship Id="rId15" Type="http://schemas.openxmlformats.org/officeDocument/2006/relationships/image" Target="../media/image340.png"/><Relationship Id="rId23" Type="http://schemas.openxmlformats.org/officeDocument/2006/relationships/image" Target="../media/image344.png"/><Relationship Id="rId28" Type="http://schemas.openxmlformats.org/officeDocument/2006/relationships/customXml" Target="../ink/ink336.xml"/><Relationship Id="rId10" Type="http://schemas.openxmlformats.org/officeDocument/2006/relationships/customXml" Target="../ink/ink327.xml"/><Relationship Id="rId19" Type="http://schemas.openxmlformats.org/officeDocument/2006/relationships/image" Target="../media/image342.png"/><Relationship Id="rId31" Type="http://schemas.openxmlformats.org/officeDocument/2006/relationships/image" Target="../media/image348.png"/><Relationship Id="rId4" Type="http://schemas.openxmlformats.org/officeDocument/2006/relationships/image" Target="../media/image331.png"/><Relationship Id="rId9" Type="http://schemas.openxmlformats.org/officeDocument/2006/relationships/image" Target="../media/image337.png"/><Relationship Id="rId14" Type="http://schemas.openxmlformats.org/officeDocument/2006/relationships/customXml" Target="../ink/ink329.xml"/><Relationship Id="rId22" Type="http://schemas.openxmlformats.org/officeDocument/2006/relationships/customXml" Target="../ink/ink333.xml"/><Relationship Id="rId27" Type="http://schemas.openxmlformats.org/officeDocument/2006/relationships/image" Target="../media/image346.png"/><Relationship Id="rId30" Type="http://schemas.openxmlformats.org/officeDocument/2006/relationships/customXml" Target="../ink/ink337.xml"/><Relationship Id="rId8" Type="http://schemas.openxmlformats.org/officeDocument/2006/relationships/customXml" Target="../ink/ink326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4.png"/><Relationship Id="rId3" Type="http://schemas.openxmlformats.org/officeDocument/2006/relationships/image" Target="../media/image336.png"/><Relationship Id="rId7" Type="http://schemas.openxmlformats.org/officeDocument/2006/relationships/customXml" Target="../ink/ink340.xml"/><Relationship Id="rId12" Type="http://schemas.openxmlformats.org/officeDocument/2006/relationships/image" Target="../media/image356.png"/><Relationship Id="rId2" Type="http://schemas.openxmlformats.org/officeDocument/2006/relationships/image" Target="../media/image3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3.png"/><Relationship Id="rId11" Type="http://schemas.openxmlformats.org/officeDocument/2006/relationships/customXml" Target="../ink/ink342.xml"/><Relationship Id="rId5" Type="http://schemas.openxmlformats.org/officeDocument/2006/relationships/customXml" Target="../ink/ink339.xml"/><Relationship Id="rId10" Type="http://schemas.openxmlformats.org/officeDocument/2006/relationships/image" Target="../media/image355.png"/><Relationship Id="rId4" Type="http://schemas.openxmlformats.org/officeDocument/2006/relationships/image" Target="../media/image350.png"/><Relationship Id="rId9" Type="http://schemas.openxmlformats.org/officeDocument/2006/relationships/customXml" Target="../ink/ink3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customXml" Target="../ink/ink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customXml" Target="../ink/ink3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Hand holding a pen shading number on a sheet">
            <a:extLst>
              <a:ext uri="{FF2B5EF4-FFF2-40B4-BE49-F238E27FC236}">
                <a16:creationId xmlns:a16="http://schemas.microsoft.com/office/drawing/2014/main" id="{1FF2A6CF-1405-A52C-28B0-A7D0300EA15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l="11000" r="-2" b="-2"/>
          <a:stretch>
            <a:fillRect/>
          </a:stretch>
        </p:blipFill>
        <p:spPr>
          <a:xfrm>
            <a:off x="1456286" y="60962"/>
            <a:ext cx="914398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14413" y="1300481"/>
            <a:ext cx="6858000" cy="25292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FARSA ELEKTORALE ME VOTEN E DIASPORES</a:t>
            </a:r>
            <a:br>
              <a:rPr lang="en-US" b="1" dirty="0"/>
            </a:br>
            <a:br>
              <a:rPr lang="en-US" b="1" dirty="0"/>
            </a:br>
            <a:r>
              <a:rPr lang="en-US" sz="3600" b="1" dirty="0"/>
              <a:t>RASTI GREQISE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14413" y="5378605"/>
            <a:ext cx="6858000" cy="109839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FFFFFF"/>
                </a:solidFill>
              </a:rPr>
              <a:t>ZGJEDHJET PARLAMENTARE</a:t>
            </a:r>
          </a:p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FFFFFF"/>
                </a:solidFill>
              </a:rPr>
              <a:t>11 MAJ 2025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D00E7D-A062-2F98-ED53-EDBB35E04B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439" r="10440" b="-1"/>
          <a:stretch>
            <a:fillRect/>
          </a:stretch>
        </p:blipFill>
        <p:spPr>
          <a:xfrm>
            <a:off x="1765298" y="557189"/>
            <a:ext cx="5315076" cy="5743618"/>
          </a:xfrm>
          <a:prstGeom prst="rect">
            <a:avLst/>
          </a:prstGeom>
        </p:spPr>
      </p:pic>
      <p:pic>
        <p:nvPicPr>
          <p:cNvPr id="12" name="Content Placeholder 3" descr="A yellow sign on a glass door&#10;&#10;AI-generated content may be incorrect.">
            <a:extLst>
              <a:ext uri="{FF2B5EF4-FFF2-40B4-BE49-F238E27FC236}">
                <a16:creationId xmlns:a16="http://schemas.microsoft.com/office/drawing/2014/main" id="{ADEDB5B3-2492-4DF0-6E22-00DA9EA129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544" r="10125"/>
          <a:stretch>
            <a:fillRect/>
          </a:stretch>
        </p:blipFill>
        <p:spPr>
          <a:xfrm>
            <a:off x="7224769" y="557189"/>
            <a:ext cx="3201932" cy="574361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000DDA5-BAC9-251A-E588-CC16D726E1B0}"/>
              </a:ext>
            </a:extLst>
          </p:cNvPr>
          <p:cNvGrpSpPr/>
          <p:nvPr/>
        </p:nvGrpSpPr>
        <p:grpSpPr>
          <a:xfrm>
            <a:off x="3833807" y="2022903"/>
            <a:ext cx="2647080" cy="1724040"/>
            <a:chOff x="2309807" y="2022903"/>
            <a:chExt cx="2647080" cy="1724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B1EDA543-622F-7880-571A-D45202CBEF92}"/>
                    </a:ext>
                  </a:extLst>
                </p14:cNvPr>
                <p14:cNvContentPartPr/>
                <p14:nvPr/>
              </p14:nvContentPartPr>
              <p14:xfrm>
                <a:off x="2309807" y="2583063"/>
                <a:ext cx="2194560" cy="11638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B1EDA543-622F-7880-571A-D45202CBEF92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274167" y="2547063"/>
                  <a:ext cx="2266200" cy="123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D15FD5B5-2A49-BE71-6133-058C1E994EEE}"/>
                    </a:ext>
                  </a:extLst>
                </p14:cNvPr>
                <p14:cNvContentPartPr/>
                <p14:nvPr/>
              </p14:nvContentPartPr>
              <p14:xfrm>
                <a:off x="4303847" y="2022903"/>
                <a:ext cx="653040" cy="6112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D15FD5B5-2A49-BE71-6133-058C1E994EEE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267847" y="1986903"/>
                  <a:ext cx="724680" cy="68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0B548D9E-B3D6-8489-C333-D4FAC7D621C4}"/>
                    </a:ext>
                  </a:extLst>
                </p14:cNvPr>
                <p14:cNvContentPartPr/>
                <p14:nvPr/>
              </p14:nvContentPartPr>
              <p14:xfrm>
                <a:off x="4232567" y="2365263"/>
                <a:ext cx="339840" cy="3099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0B548D9E-B3D6-8489-C333-D4FAC7D621C4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196567" y="2329623"/>
                  <a:ext cx="411480" cy="381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BB3DCE3A-F0FE-7716-17B7-76163DF2E897}"/>
                  </a:ext>
                </a:extLst>
              </p14:cNvPr>
              <p14:cNvContentPartPr/>
              <p14:nvPr/>
            </p14:nvContentPartPr>
            <p14:xfrm>
              <a:off x="2507567" y="5526063"/>
              <a:ext cx="1030680" cy="280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BB3DCE3A-F0FE-7716-17B7-76163DF2E89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471567" y="5490063"/>
                <a:ext cx="1102320" cy="9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0C4F8560-32A2-F782-4766-22D2826C28B3}"/>
                  </a:ext>
                </a:extLst>
              </p14:cNvPr>
              <p14:cNvContentPartPr/>
              <p14:nvPr/>
            </p14:nvContentPartPr>
            <p14:xfrm>
              <a:off x="6132047" y="3368943"/>
              <a:ext cx="371160" cy="946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0C4F8560-32A2-F782-4766-22D2826C28B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096047" y="3332943"/>
                <a:ext cx="44280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B94C22F9-7EF0-AF84-6934-F69741261789}"/>
                  </a:ext>
                </a:extLst>
              </p14:cNvPr>
              <p14:cNvContentPartPr/>
              <p14:nvPr/>
            </p14:nvContentPartPr>
            <p14:xfrm>
              <a:off x="5946490" y="3637503"/>
              <a:ext cx="298440" cy="100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B94C22F9-7EF0-AF84-6934-F6974126178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910490" y="3601503"/>
                <a:ext cx="370080" cy="81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89676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CA42DD-1519-2857-0B2E-4B6F7BD3B7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382" r="8432" b="2"/>
          <a:stretch>
            <a:fillRect/>
          </a:stretch>
        </p:blipFill>
        <p:spPr>
          <a:xfrm>
            <a:off x="1765298" y="557189"/>
            <a:ext cx="5315076" cy="5743618"/>
          </a:xfrm>
          <a:prstGeom prst="rect">
            <a:avLst/>
          </a:prstGeom>
        </p:spPr>
      </p:pic>
      <p:pic>
        <p:nvPicPr>
          <p:cNvPr id="10" name="Content Placeholder 3" descr="A yellow sign on a glass door&#10;&#10;AI-generated content may be incorrect.">
            <a:extLst>
              <a:ext uri="{FF2B5EF4-FFF2-40B4-BE49-F238E27FC236}">
                <a16:creationId xmlns:a16="http://schemas.microsoft.com/office/drawing/2014/main" id="{B631B32A-3CB9-B714-125B-EF2EAE97B8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544" r="10125"/>
          <a:stretch>
            <a:fillRect/>
          </a:stretch>
        </p:blipFill>
        <p:spPr>
          <a:xfrm>
            <a:off x="7224769" y="557189"/>
            <a:ext cx="3201932" cy="574361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2A719C8-E756-6A85-0BC8-3D0BE2E17CA9}"/>
              </a:ext>
            </a:extLst>
          </p:cNvPr>
          <p:cNvGrpSpPr/>
          <p:nvPr/>
        </p:nvGrpSpPr>
        <p:grpSpPr>
          <a:xfrm>
            <a:off x="3775133" y="2339926"/>
            <a:ext cx="2198880" cy="1163880"/>
            <a:chOff x="2251133" y="2339926"/>
            <a:chExt cx="2198880" cy="1163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1B628701-9A49-1A4D-672E-60A9D34A0A45}"/>
                    </a:ext>
                  </a:extLst>
                </p14:cNvPr>
                <p14:cNvContentPartPr/>
                <p14:nvPr/>
              </p14:nvContentPartPr>
              <p14:xfrm>
                <a:off x="2251133" y="2568886"/>
                <a:ext cx="1670400" cy="9349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1B628701-9A49-1A4D-672E-60A9D34A0A4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233493" y="2550886"/>
                  <a:ext cx="1706040" cy="97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1A933439-674A-5553-3AB0-375056302B7A}"/>
                    </a:ext>
                  </a:extLst>
                </p14:cNvPr>
                <p14:cNvContentPartPr/>
                <p14:nvPr/>
              </p14:nvContentPartPr>
              <p14:xfrm>
                <a:off x="3906413" y="2339926"/>
                <a:ext cx="543600" cy="3834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1A933439-674A-5553-3AB0-375056302B7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888413" y="2321926"/>
                  <a:ext cx="579240" cy="41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55DEC8D7-41DF-7431-ADF0-66F7A5F3C92E}"/>
                    </a:ext>
                  </a:extLst>
                </p14:cNvPr>
                <p14:cNvContentPartPr/>
                <p14:nvPr/>
              </p14:nvContentPartPr>
              <p14:xfrm>
                <a:off x="3922253" y="2595166"/>
                <a:ext cx="129960" cy="1652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55DEC8D7-41DF-7431-ADF0-66F7A5F3C92E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904613" y="2577166"/>
                  <a:ext cx="165600" cy="200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87700E7-B77A-D094-ACBF-1D993E4D7181}"/>
                  </a:ext>
                </a:extLst>
              </p14:cNvPr>
              <p14:cNvContentPartPr/>
              <p14:nvPr/>
            </p14:nvContentPartPr>
            <p14:xfrm>
              <a:off x="5974733" y="3361606"/>
              <a:ext cx="281880" cy="352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87700E7-B77A-D094-ACBF-1D993E4D718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938779" y="3325970"/>
                <a:ext cx="353429" cy="1061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59F00415-6B21-1C26-F7F1-2DA217A5FED7}"/>
                  </a:ext>
                </a:extLst>
              </p14:cNvPr>
              <p14:cNvContentPartPr/>
              <p14:nvPr/>
            </p14:nvContentPartPr>
            <p14:xfrm>
              <a:off x="5484053" y="3610006"/>
              <a:ext cx="1102680" cy="608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59F00415-6B21-1C26-F7F1-2DA217A5FED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448053" y="3574006"/>
                <a:ext cx="1174320" cy="132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54785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46947"/>
          <a:stretch>
            <a:fillRect/>
          </a:stretch>
        </p:blipFill>
        <p:spPr bwMode="white">
          <a:xfrm>
            <a:off x="1524020" y="1282"/>
            <a:ext cx="9143980" cy="685671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932F4B4-AE7F-D5B7-8317-9E7467FE681A}"/>
                  </a:ext>
                </a:extLst>
              </p14:cNvPr>
              <p14:cNvContentPartPr/>
              <p14:nvPr/>
            </p14:nvContentPartPr>
            <p14:xfrm>
              <a:off x="3598387" y="6468560"/>
              <a:ext cx="1413360" cy="432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932F4B4-AE7F-D5B7-8317-9E7467FE681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62396" y="6432560"/>
                <a:ext cx="1484982" cy="114840"/>
              </a:xfrm>
              <a:prstGeom prst="rect">
                <a:avLst/>
              </a:prstGeom>
            </p:spPr>
          </p:pic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C604DDB2-67F7-306A-192A-208225318748}"/>
              </a:ext>
            </a:extLst>
          </p:cNvPr>
          <p:cNvGrpSpPr/>
          <p:nvPr/>
        </p:nvGrpSpPr>
        <p:grpSpPr>
          <a:xfrm>
            <a:off x="5562907" y="2134520"/>
            <a:ext cx="3786120" cy="1871640"/>
            <a:chOff x="4038907" y="2134520"/>
            <a:chExt cx="3786120" cy="1871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AE93812B-0A40-AC30-208F-38F3E33A5B2F}"/>
                    </a:ext>
                  </a:extLst>
                </p14:cNvPr>
                <p14:cNvContentPartPr/>
                <p14:nvPr/>
              </p14:nvContentPartPr>
              <p14:xfrm>
                <a:off x="4038907" y="2836520"/>
                <a:ext cx="2346120" cy="11696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AE93812B-0A40-AC30-208F-38F3E33A5B2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002907" y="2800880"/>
                  <a:ext cx="2417760" cy="124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BDA523B5-CCF9-31C6-29B0-4FB4518EE817}"/>
                    </a:ext>
                  </a:extLst>
                </p14:cNvPr>
                <p14:cNvContentPartPr/>
                <p14:nvPr/>
              </p14:nvContentPartPr>
              <p14:xfrm>
                <a:off x="6637747" y="2134520"/>
                <a:ext cx="1187280" cy="8967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BDA523B5-CCF9-31C6-29B0-4FB4518EE81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601747" y="2098520"/>
                  <a:ext cx="1258920" cy="96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B4BE1803-E35C-C55F-4D4A-AF394F2946A8}"/>
                    </a:ext>
                  </a:extLst>
                </p14:cNvPr>
                <p14:cNvContentPartPr/>
                <p14:nvPr/>
              </p14:nvContentPartPr>
              <p14:xfrm>
                <a:off x="6657187" y="2726000"/>
                <a:ext cx="436680" cy="3369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B4BE1803-E35C-C55F-4D4A-AF394F2946A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621187" y="2690000"/>
                  <a:ext cx="508320" cy="408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C368586-71F8-4CF6-7A3E-FB1BC42032A9}"/>
              </a:ext>
            </a:extLst>
          </p:cNvPr>
          <p:cNvGrpSpPr/>
          <p:nvPr/>
        </p:nvGrpSpPr>
        <p:grpSpPr>
          <a:xfrm>
            <a:off x="7715760" y="3787149"/>
            <a:ext cx="1289160" cy="385200"/>
            <a:chOff x="6191760" y="3787149"/>
            <a:chExt cx="1289160" cy="38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7B667F30-2812-025E-9158-E7F84B6DEA01}"/>
                    </a:ext>
                  </a:extLst>
                </p14:cNvPr>
                <p14:cNvContentPartPr/>
                <p14:nvPr/>
              </p14:nvContentPartPr>
              <p14:xfrm>
                <a:off x="6714120" y="3787149"/>
                <a:ext cx="384840" cy="280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7B667F30-2812-025E-9158-E7F84B6DEA01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651120" y="3724149"/>
                  <a:ext cx="51048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7BBF8FDC-1F76-BA35-518C-EFB1EF65F99A}"/>
                    </a:ext>
                  </a:extLst>
                </p14:cNvPr>
                <p14:cNvContentPartPr/>
                <p14:nvPr/>
              </p14:nvContentPartPr>
              <p14:xfrm>
                <a:off x="6191760" y="4110069"/>
                <a:ext cx="1289160" cy="622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7BBF8FDC-1F76-BA35-518C-EFB1EF65F99A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128760" y="4047429"/>
                  <a:ext cx="1414800" cy="18792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46947"/>
          <a:stretch>
            <a:fillRect/>
          </a:stretch>
        </p:blipFill>
        <p:spPr bwMode="white">
          <a:xfrm>
            <a:off x="1524020" y="1282"/>
            <a:ext cx="9143980" cy="685671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F5963C0-0B0F-6278-4F35-B38E25D3CD95}"/>
                  </a:ext>
                </a:extLst>
              </p14:cNvPr>
              <p14:cNvContentPartPr/>
              <p14:nvPr/>
            </p14:nvContentPartPr>
            <p14:xfrm>
              <a:off x="3699547" y="6502040"/>
              <a:ext cx="1223280" cy="352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F5963C0-0B0F-6278-4F35-B38E25D3CD9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63536" y="6466040"/>
                <a:ext cx="1294941" cy="106920"/>
              </a:xfrm>
              <a:prstGeom prst="rect">
                <a:avLst/>
              </a:prstGeom>
            </p:spPr>
          </p:pic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E4E6F0CF-DBB4-F246-49F3-6AD344EC904C}"/>
              </a:ext>
            </a:extLst>
          </p:cNvPr>
          <p:cNvGrpSpPr/>
          <p:nvPr/>
        </p:nvGrpSpPr>
        <p:grpSpPr>
          <a:xfrm>
            <a:off x="5636707" y="2059280"/>
            <a:ext cx="3746880" cy="1836360"/>
            <a:chOff x="4112707" y="2059280"/>
            <a:chExt cx="3746880" cy="1836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F69C9101-FCBD-86F2-043E-388D630C1576}"/>
                    </a:ext>
                  </a:extLst>
                </p14:cNvPr>
                <p14:cNvContentPartPr/>
                <p14:nvPr/>
              </p14:nvContentPartPr>
              <p14:xfrm>
                <a:off x="4112707" y="2876480"/>
                <a:ext cx="2347920" cy="10191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F69C9101-FCBD-86F2-043E-388D630C1576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077067" y="2840480"/>
                  <a:ext cx="2419560" cy="10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F5AC87FC-21E8-1C36-A68C-F6FED33632B6}"/>
                    </a:ext>
                  </a:extLst>
                </p14:cNvPr>
                <p14:cNvContentPartPr/>
                <p14:nvPr/>
              </p14:nvContentPartPr>
              <p14:xfrm>
                <a:off x="6671587" y="2059280"/>
                <a:ext cx="1188000" cy="96372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F5AC87FC-21E8-1C36-A68C-F6FED33632B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635947" y="2023280"/>
                  <a:ext cx="1259640" cy="10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A34BBAE5-4C30-0B03-AE4D-0C5632DD2DD6}"/>
                    </a:ext>
                  </a:extLst>
                </p14:cNvPr>
                <p14:cNvContentPartPr/>
                <p14:nvPr/>
              </p14:nvContentPartPr>
              <p14:xfrm>
                <a:off x="6603547" y="2785400"/>
                <a:ext cx="433800" cy="3027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A34BBAE5-4C30-0B03-AE4D-0C5632DD2DD6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567547" y="2749760"/>
                  <a:ext cx="505440" cy="374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368D926-EAE3-FEC1-0FD2-2FFCD7F233BA}"/>
              </a:ext>
            </a:extLst>
          </p:cNvPr>
          <p:cNvGrpSpPr/>
          <p:nvPr/>
        </p:nvGrpSpPr>
        <p:grpSpPr>
          <a:xfrm>
            <a:off x="7776600" y="3771309"/>
            <a:ext cx="1380600" cy="370440"/>
            <a:chOff x="6252600" y="3771309"/>
            <a:chExt cx="1380600" cy="370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A6E84E14-E8EF-49B9-22DC-7E05A75E1CC3}"/>
                    </a:ext>
                  </a:extLst>
                </p14:cNvPr>
                <p14:cNvContentPartPr/>
                <p14:nvPr/>
              </p14:nvContentPartPr>
              <p14:xfrm>
                <a:off x="6557520" y="3771309"/>
                <a:ext cx="322920" cy="345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A6E84E14-E8EF-49B9-22DC-7E05A75E1CC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494880" y="3708309"/>
                  <a:ext cx="44856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653BC1BC-D9D5-3DE0-0474-A5D98F1AF56F}"/>
                    </a:ext>
                  </a:extLst>
                </p14:cNvPr>
                <p14:cNvContentPartPr/>
                <p14:nvPr/>
              </p14:nvContentPartPr>
              <p14:xfrm>
                <a:off x="6252600" y="4084149"/>
                <a:ext cx="1380600" cy="576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653BC1BC-D9D5-3DE0-0474-A5D98F1AF56F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189600" y="4021149"/>
                  <a:ext cx="1506240" cy="18324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46947"/>
          <a:stretch>
            <a:fillRect/>
          </a:stretch>
        </p:blipFill>
        <p:spPr bwMode="white">
          <a:xfrm>
            <a:off x="1524020" y="1282"/>
            <a:ext cx="9143980" cy="685671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3418A2D-DE3F-BF9A-78F3-D84E376D7E26}"/>
                  </a:ext>
                </a:extLst>
              </p14:cNvPr>
              <p14:cNvContentPartPr/>
              <p14:nvPr/>
            </p14:nvContentPartPr>
            <p14:xfrm>
              <a:off x="8805013" y="3759893"/>
              <a:ext cx="605520" cy="385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3418A2D-DE3F-BF9A-78F3-D84E376D7E2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68992" y="3723893"/>
                <a:ext cx="677203" cy="11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262D60F-3D00-522A-57CC-0BF0197CA2A1}"/>
                  </a:ext>
                </a:extLst>
              </p14:cNvPr>
              <p14:cNvContentPartPr/>
              <p14:nvPr/>
            </p14:nvContentPartPr>
            <p14:xfrm>
              <a:off x="7741573" y="4055813"/>
              <a:ext cx="946800" cy="694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262D60F-3D00-522A-57CC-0BF0197CA2A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705573" y="4019625"/>
                <a:ext cx="1018440" cy="1414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6108FFF-AC4F-8D8B-DBFC-431941D714A0}"/>
                  </a:ext>
                </a:extLst>
              </p14:cNvPr>
              <p14:cNvContentPartPr/>
              <p14:nvPr/>
            </p14:nvContentPartPr>
            <p14:xfrm>
              <a:off x="5479333" y="3017573"/>
              <a:ext cx="2149200" cy="8434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6108FFF-AC4F-8D8B-DBFC-431941D714A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443333" y="2981573"/>
                <a:ext cx="2220840" cy="915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68325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46947"/>
          <a:stretch>
            <a:fillRect/>
          </a:stretch>
        </p:blipFill>
        <p:spPr bwMode="white">
          <a:xfrm>
            <a:off x="1524020" y="1282"/>
            <a:ext cx="9143980" cy="685671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9CEBBB5-4A99-712F-E829-49949805781C}"/>
                  </a:ext>
                </a:extLst>
              </p14:cNvPr>
              <p14:cNvContentPartPr/>
              <p14:nvPr/>
            </p14:nvContentPartPr>
            <p14:xfrm>
              <a:off x="7613053" y="3948533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9CEBBB5-4A99-712F-E829-49949805781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77053" y="3912533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9CC7FA9-DBAA-CCF5-BABE-EB1C8438FC10}"/>
                  </a:ext>
                </a:extLst>
              </p14:cNvPr>
              <p14:cNvContentPartPr/>
              <p14:nvPr/>
            </p14:nvContentPartPr>
            <p14:xfrm>
              <a:off x="8263213" y="3799680"/>
              <a:ext cx="617040" cy="140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9CC7FA9-DBAA-CCF5-BABE-EB1C8438FC1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227213" y="3763680"/>
                <a:ext cx="688680" cy="8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E0735D9-37A3-24ED-2A09-DBD2BDE48664}"/>
                  </a:ext>
                </a:extLst>
              </p14:cNvPr>
              <p14:cNvContentPartPr/>
              <p14:nvPr/>
            </p14:nvContentPartPr>
            <p14:xfrm>
              <a:off x="7755253" y="4070400"/>
              <a:ext cx="1894680" cy="684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E0735D9-37A3-24ED-2A09-DBD2BDE4866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719253" y="4034400"/>
                <a:ext cx="196632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F664359-1487-E93F-AAEE-49052B6C353E}"/>
                  </a:ext>
                </a:extLst>
              </p14:cNvPr>
              <p14:cNvContentPartPr/>
              <p14:nvPr/>
            </p14:nvContentPartPr>
            <p14:xfrm>
              <a:off x="5695693" y="3047640"/>
              <a:ext cx="2115000" cy="7671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F664359-1487-E93F-AAEE-49052B6C353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659699" y="3011640"/>
                <a:ext cx="2186628" cy="83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B9ED3EF-EA68-F83C-E035-4F466EC33518}"/>
                  </a:ext>
                </a:extLst>
              </p14:cNvPr>
              <p14:cNvContentPartPr/>
              <p14:nvPr/>
            </p14:nvContentPartPr>
            <p14:xfrm>
              <a:off x="3691213" y="6430560"/>
              <a:ext cx="1190880" cy="241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B9ED3EF-EA68-F83C-E035-4F466EC3351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655213" y="6395089"/>
                <a:ext cx="1262520" cy="9470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21761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46947"/>
          <a:stretch>
            <a:fillRect/>
          </a:stretch>
        </p:blipFill>
        <p:spPr bwMode="white">
          <a:xfrm>
            <a:off x="1524020" y="1282"/>
            <a:ext cx="9143980" cy="685671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3B014BD-CF54-3FF5-CCF4-0BEA6CE1DDB4}"/>
                  </a:ext>
                </a:extLst>
              </p14:cNvPr>
              <p14:cNvContentPartPr/>
              <p14:nvPr/>
            </p14:nvContentPartPr>
            <p14:xfrm>
              <a:off x="5369173" y="2859720"/>
              <a:ext cx="2311560" cy="10828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3B014BD-CF54-3FF5-CCF4-0BEA6CE1DDB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33173" y="2823720"/>
                <a:ext cx="2383200" cy="115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AB48620-9588-60FF-A260-AF3CED2BD971}"/>
                  </a:ext>
                </a:extLst>
              </p14:cNvPr>
              <p14:cNvContentPartPr/>
              <p14:nvPr/>
            </p14:nvContentPartPr>
            <p14:xfrm>
              <a:off x="3657373" y="6515520"/>
              <a:ext cx="1261800" cy="345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AB48620-9588-60FF-A260-AF3CED2BD97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21373" y="6479141"/>
                <a:ext cx="1333440" cy="106954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A7E67244-8B81-0586-3C5B-0BA6F3C2F590}"/>
              </a:ext>
            </a:extLst>
          </p:cNvPr>
          <p:cNvGrpSpPr/>
          <p:nvPr/>
        </p:nvGrpSpPr>
        <p:grpSpPr>
          <a:xfrm>
            <a:off x="8439613" y="3820200"/>
            <a:ext cx="622800" cy="48240"/>
            <a:chOff x="6915613" y="3820200"/>
            <a:chExt cx="622800" cy="48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23AEB416-68BD-1951-2A31-889F6549CE79}"/>
                    </a:ext>
                  </a:extLst>
                </p14:cNvPr>
                <p14:cNvContentPartPr/>
                <p14:nvPr/>
              </p14:nvContentPartPr>
              <p14:xfrm>
                <a:off x="6915613" y="3820200"/>
                <a:ext cx="622800" cy="482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23AEB416-68BD-1951-2A31-889F6549CE79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879613" y="3784200"/>
                  <a:ext cx="69444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84E3B793-11AC-4A79-8D6A-224AC94D1F01}"/>
                    </a:ext>
                  </a:extLst>
                </p14:cNvPr>
                <p14:cNvContentPartPr/>
                <p14:nvPr/>
              </p14:nvContentPartPr>
              <p14:xfrm>
                <a:off x="7023613" y="3847200"/>
                <a:ext cx="497160" cy="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84E3B793-11AC-4A79-8D6A-224AC94D1F01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987973" y="3811200"/>
                  <a:ext cx="568800" cy="72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7B69E2CB-ABC8-BFC9-E809-B50FA6A2AE41}"/>
                  </a:ext>
                </a:extLst>
              </p14:cNvPr>
              <p14:cNvContentPartPr/>
              <p14:nvPr/>
            </p14:nvContentPartPr>
            <p14:xfrm>
              <a:off x="7755253" y="4132320"/>
              <a:ext cx="1897200" cy="417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7B69E2CB-ABC8-BFC9-E809-B50FA6A2AE4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719253" y="4096320"/>
                <a:ext cx="1968840" cy="113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211242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46947"/>
          <a:stretch>
            <a:fillRect/>
          </a:stretch>
        </p:blipFill>
        <p:spPr bwMode="white">
          <a:xfrm>
            <a:off x="1524020" y="1282"/>
            <a:ext cx="9143980" cy="685671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63DFCF7-B832-826D-FAA0-7A1AE176D678}"/>
                  </a:ext>
                </a:extLst>
              </p14:cNvPr>
              <p14:cNvContentPartPr/>
              <p14:nvPr/>
            </p14:nvContentPartPr>
            <p14:xfrm>
              <a:off x="8195533" y="3806160"/>
              <a:ext cx="509760" cy="7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63DFCF7-B832-826D-FAA0-7A1AE176D67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159533" y="3770160"/>
                <a:ext cx="581400" cy="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567404B-AA13-DB4C-9E49-03F44748D0D5}"/>
                  </a:ext>
                </a:extLst>
              </p14:cNvPr>
              <p14:cNvContentPartPr/>
              <p14:nvPr/>
            </p14:nvContentPartPr>
            <p14:xfrm>
              <a:off x="7694413" y="4097400"/>
              <a:ext cx="711360" cy="280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567404B-AA13-DB4C-9E49-03F44748D0D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58395" y="4061400"/>
                <a:ext cx="783036" cy="9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124630F-5288-E2DA-2D36-4881DA0D334D}"/>
                  </a:ext>
                </a:extLst>
              </p14:cNvPr>
              <p14:cNvContentPartPr/>
              <p14:nvPr/>
            </p14:nvContentPartPr>
            <p14:xfrm>
              <a:off x="5593093" y="2864040"/>
              <a:ext cx="2028240" cy="9291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124630F-5288-E2DA-2D36-4881DA0D334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557093" y="2828040"/>
                <a:ext cx="2099880" cy="100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46A8AA9-2BAC-FF7E-F6A3-7864E1346DA6}"/>
                  </a:ext>
                </a:extLst>
              </p14:cNvPr>
              <p14:cNvContentPartPr/>
              <p14:nvPr/>
            </p14:nvContentPartPr>
            <p14:xfrm>
              <a:off x="3691213" y="6501840"/>
              <a:ext cx="1186560" cy="277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46A8AA9-2BAC-FF7E-F6A3-7864E1346DA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655202" y="6465840"/>
                <a:ext cx="1258222" cy="99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410056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46947"/>
          <a:stretch>
            <a:fillRect/>
          </a:stretch>
        </p:blipFill>
        <p:spPr bwMode="white">
          <a:xfrm>
            <a:off x="1524020" y="1282"/>
            <a:ext cx="9143980" cy="685671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41E9A65-C890-41F5-BDC2-F81E01932FA5}"/>
                  </a:ext>
                </a:extLst>
              </p14:cNvPr>
              <p14:cNvContentPartPr/>
              <p14:nvPr/>
            </p14:nvContentPartPr>
            <p14:xfrm>
              <a:off x="3598387" y="6443360"/>
              <a:ext cx="1414080" cy="439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41E9A65-C890-41F5-BDC2-F81E01932FA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62396" y="6407062"/>
                <a:ext cx="1485702" cy="1161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E457984-69CB-E8CB-3C86-4A59D6B1C1CE}"/>
                  </a:ext>
                </a:extLst>
              </p14:cNvPr>
              <p14:cNvContentPartPr/>
              <p14:nvPr/>
            </p14:nvContentPartPr>
            <p14:xfrm>
              <a:off x="5657947" y="3030200"/>
              <a:ext cx="2141280" cy="730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E457984-69CB-E8CB-3C86-4A59D6B1C1C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21941" y="2994200"/>
                <a:ext cx="2212932" cy="80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66F7732-763B-CDF2-CD9D-4A89ADEFBE03}"/>
                  </a:ext>
                </a:extLst>
              </p14:cNvPr>
              <p14:cNvContentPartPr/>
              <p14:nvPr/>
            </p14:nvContentPartPr>
            <p14:xfrm>
              <a:off x="8307600" y="3738549"/>
              <a:ext cx="418680" cy="1371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66F7732-763B-CDF2-CD9D-4A89ADEFBE0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271600" y="3702454"/>
                <a:ext cx="490320" cy="2089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5E9A815-BEB3-B3AE-164D-EF5F246764D5}"/>
                  </a:ext>
                </a:extLst>
              </p14:cNvPr>
              <p14:cNvContentPartPr/>
              <p14:nvPr/>
            </p14:nvContentPartPr>
            <p14:xfrm>
              <a:off x="7715760" y="4109709"/>
              <a:ext cx="1659600" cy="705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5E9A815-BEB3-B3AE-164D-EF5F246764D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679760" y="4073709"/>
                <a:ext cx="1731240" cy="1422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46947"/>
          <a:stretch>
            <a:fillRect/>
          </a:stretch>
        </p:blipFill>
        <p:spPr bwMode="white">
          <a:xfrm>
            <a:off x="1524020" y="1282"/>
            <a:ext cx="9143980" cy="685671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C225B33-DD83-7FCF-84E2-BEAE909F34D8}"/>
                  </a:ext>
                </a:extLst>
              </p14:cNvPr>
              <p14:cNvContentPartPr/>
              <p14:nvPr/>
            </p14:nvContentPartPr>
            <p14:xfrm>
              <a:off x="3649147" y="6468200"/>
              <a:ext cx="1263600" cy="770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C225B33-DD83-7FCF-84E2-BEAE909F34D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13147" y="6432200"/>
                <a:ext cx="1335240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3555B73-B81F-6543-2436-7D8B1E31473E}"/>
                  </a:ext>
                </a:extLst>
              </p14:cNvPr>
              <p14:cNvContentPartPr/>
              <p14:nvPr/>
            </p14:nvContentPartPr>
            <p14:xfrm>
              <a:off x="5696107" y="2927600"/>
              <a:ext cx="2145240" cy="883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3555B73-B81F-6543-2436-7D8B1E31473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60107" y="2891600"/>
                <a:ext cx="2216880" cy="9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BC75ED0-7C5C-EC8A-5233-2985C6C55407}"/>
                  </a:ext>
                </a:extLst>
              </p14:cNvPr>
              <p14:cNvContentPartPr/>
              <p14:nvPr/>
            </p14:nvContentPartPr>
            <p14:xfrm>
              <a:off x="8455920" y="3769509"/>
              <a:ext cx="701280" cy="18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BC75ED0-7C5C-EC8A-5233-2985C6C5540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419920" y="3733509"/>
                <a:ext cx="772920" cy="9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A5C7550-B0F6-A8C7-9B1D-4256F2562689}"/>
                  </a:ext>
                </a:extLst>
              </p14:cNvPr>
              <p14:cNvContentPartPr/>
              <p14:nvPr/>
            </p14:nvContentPartPr>
            <p14:xfrm>
              <a:off x="7663560" y="4112949"/>
              <a:ext cx="1177560" cy="158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A5C7550-B0F6-A8C7-9B1D-4256F256268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627560" y="4076949"/>
                <a:ext cx="1249200" cy="874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F5AC4-6273-5FA7-BA3E-6EEC110EC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727" y="232339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RAMA PERGJEGJES I FARSES ZGJEDHORE ME VOTEN E DIASPORES</a:t>
            </a:r>
          </a:p>
        </p:txBody>
      </p:sp>
    </p:spTree>
    <p:extLst>
      <p:ext uri="{BB962C8B-B14F-4D97-AF65-F5344CB8AC3E}">
        <p14:creationId xmlns:p14="http://schemas.microsoft.com/office/powerpoint/2010/main" val="3122564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46947"/>
          <a:stretch>
            <a:fillRect/>
          </a:stretch>
        </p:blipFill>
        <p:spPr bwMode="white">
          <a:xfrm>
            <a:off x="1524020" y="1282"/>
            <a:ext cx="9143980" cy="685671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E747C2E-C14C-4C31-8D26-B82190E48EE0}"/>
                  </a:ext>
                </a:extLst>
              </p14:cNvPr>
              <p14:cNvContentPartPr/>
              <p14:nvPr/>
            </p14:nvContentPartPr>
            <p14:xfrm>
              <a:off x="3699547" y="6459200"/>
              <a:ext cx="1312560" cy="180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E747C2E-C14C-4C31-8D26-B82190E48EE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63537" y="6422465"/>
                <a:ext cx="1384220" cy="911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172AC24-6736-8DAA-5D0F-BA99F8ABC26C}"/>
                  </a:ext>
                </a:extLst>
              </p14:cNvPr>
              <p14:cNvContentPartPr/>
              <p14:nvPr/>
            </p14:nvContentPartPr>
            <p14:xfrm>
              <a:off x="5661907" y="2928680"/>
              <a:ext cx="2187360" cy="9244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172AC24-6736-8DAA-5D0F-BA99F8ABC26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25901" y="2892680"/>
                <a:ext cx="2259012" cy="996120"/>
              </a:xfrm>
              <a:prstGeom prst="rect">
                <a:avLst/>
              </a:prstGeom>
            </p:spPr>
          </p:pic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7CC5238D-71D5-82D2-6761-A63A3D3341A0}"/>
              </a:ext>
            </a:extLst>
          </p:cNvPr>
          <p:cNvGrpSpPr/>
          <p:nvPr/>
        </p:nvGrpSpPr>
        <p:grpSpPr>
          <a:xfrm>
            <a:off x="8255400" y="3752589"/>
            <a:ext cx="459360" cy="79560"/>
            <a:chOff x="6731400" y="3752589"/>
            <a:chExt cx="459360" cy="79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2A414F62-2408-0B9F-5693-E6C8A1FC36BB}"/>
                    </a:ext>
                  </a:extLst>
                </p14:cNvPr>
                <p14:cNvContentPartPr/>
                <p14:nvPr/>
              </p14:nvContentPartPr>
              <p14:xfrm>
                <a:off x="6731400" y="3752589"/>
                <a:ext cx="459360" cy="446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2A414F62-2408-0B9F-5693-E6C8A1FC36B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695400" y="3716949"/>
                  <a:ext cx="53100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DAD659D5-2830-1EFF-EC3D-1CA28E15B014}"/>
                    </a:ext>
                  </a:extLst>
                </p14:cNvPr>
                <p14:cNvContentPartPr/>
                <p14:nvPr/>
              </p14:nvContentPartPr>
              <p14:xfrm>
                <a:off x="6896640" y="3822789"/>
                <a:ext cx="288360" cy="93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DAD659D5-2830-1EFF-EC3D-1CA28E15B014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861000" y="3787149"/>
                  <a:ext cx="360000" cy="81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FAC87B0-87B8-D846-AF67-D972E3268DB6}"/>
                  </a:ext>
                </a:extLst>
              </p14:cNvPr>
              <p14:cNvContentPartPr/>
              <p14:nvPr/>
            </p14:nvContentPartPr>
            <p14:xfrm>
              <a:off x="7715760" y="4082349"/>
              <a:ext cx="1891080" cy="716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FAC87B0-87B8-D846-AF67-D972E3268DB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679767" y="4046349"/>
                <a:ext cx="1962706" cy="1432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46947"/>
          <a:stretch>
            <a:fillRect/>
          </a:stretch>
        </p:blipFill>
        <p:spPr bwMode="white">
          <a:xfrm>
            <a:off x="1524020" y="1282"/>
            <a:ext cx="9143980" cy="685671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DA8541D-CE73-B95D-3F02-01E4121B057E}"/>
                  </a:ext>
                </a:extLst>
              </p14:cNvPr>
              <p14:cNvContentPartPr/>
              <p14:nvPr/>
            </p14:nvContentPartPr>
            <p14:xfrm>
              <a:off x="3631867" y="6451280"/>
              <a:ext cx="1328400" cy="604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DA8541D-CE73-B95D-3F02-01E4121B057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95857" y="6415064"/>
                <a:ext cx="1400059" cy="1325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10376B5-172E-EC8D-BC5A-9CFFD7BCD6C8}"/>
                  </a:ext>
                </a:extLst>
              </p14:cNvPr>
              <p14:cNvContentPartPr/>
              <p14:nvPr/>
            </p14:nvContentPartPr>
            <p14:xfrm>
              <a:off x="5696107" y="2896640"/>
              <a:ext cx="2263680" cy="9230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10376B5-172E-EC8D-BC5A-9CFFD7BCD6C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60107" y="2860626"/>
                <a:ext cx="2335320" cy="994708"/>
              </a:xfrm>
              <a:prstGeom prst="rect">
                <a:avLst/>
              </a:prstGeom>
            </p:spPr>
          </p:pic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BFCDCCCA-0CD8-8AA5-E71E-1D2D81A01041}"/>
              </a:ext>
            </a:extLst>
          </p:cNvPr>
          <p:cNvGrpSpPr/>
          <p:nvPr/>
        </p:nvGrpSpPr>
        <p:grpSpPr>
          <a:xfrm>
            <a:off x="8638440" y="3753309"/>
            <a:ext cx="778320" cy="109800"/>
            <a:chOff x="7114440" y="3753309"/>
            <a:chExt cx="778320" cy="109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0257BC98-CD36-7F11-5E0D-D5E5CAA4E49F}"/>
                    </a:ext>
                  </a:extLst>
                </p14:cNvPr>
                <p14:cNvContentPartPr/>
                <p14:nvPr/>
              </p14:nvContentPartPr>
              <p14:xfrm>
                <a:off x="7123440" y="3857709"/>
                <a:ext cx="735480" cy="54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0257BC98-CD36-7F11-5E0D-D5E5CAA4E49F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087440" y="3821709"/>
                  <a:ext cx="80712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B17546B0-9B0C-866A-FA01-F2927B62BCA4}"/>
                    </a:ext>
                  </a:extLst>
                </p14:cNvPr>
                <p14:cNvContentPartPr/>
                <p14:nvPr/>
              </p14:nvContentPartPr>
              <p14:xfrm>
                <a:off x="7114440" y="3753309"/>
                <a:ext cx="778320" cy="439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B17546B0-9B0C-866A-FA01-F2927B62BCA4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078800" y="3717669"/>
                  <a:ext cx="849960" cy="115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F13A3A4-C8CF-D458-91E9-BC80EADE6813}"/>
                  </a:ext>
                </a:extLst>
              </p14:cNvPr>
              <p14:cNvContentPartPr/>
              <p14:nvPr/>
            </p14:nvContentPartPr>
            <p14:xfrm>
              <a:off x="7759320" y="4110069"/>
              <a:ext cx="1611720" cy="356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F13A3A4-C8CF-D458-91E9-BC80EADE681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723320" y="4074069"/>
                <a:ext cx="1683360" cy="1072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46947"/>
          <a:stretch>
            <a:fillRect/>
          </a:stretch>
        </p:blipFill>
        <p:spPr bwMode="white">
          <a:xfrm>
            <a:off x="1524020" y="1282"/>
            <a:ext cx="9143980" cy="685671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E6C8574-A66B-1CDF-AB62-CB1A447AC2B0}"/>
                  </a:ext>
                </a:extLst>
              </p14:cNvPr>
              <p14:cNvContentPartPr/>
              <p14:nvPr/>
            </p14:nvContentPartPr>
            <p14:xfrm>
              <a:off x="3691267" y="6450920"/>
              <a:ext cx="1192680" cy="262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E6C8574-A66B-1CDF-AB62-CB1A447AC2B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55267" y="6414420"/>
                <a:ext cx="1264320" cy="989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16CD462-0C49-CE1D-C124-C2D913FADC18}"/>
                  </a:ext>
                </a:extLst>
              </p14:cNvPr>
              <p14:cNvContentPartPr/>
              <p14:nvPr/>
            </p14:nvContentPartPr>
            <p14:xfrm>
              <a:off x="5520067" y="2846960"/>
              <a:ext cx="2262600" cy="9986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16CD462-0C49-CE1D-C124-C2D913FADC1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84067" y="2810960"/>
                <a:ext cx="2334240" cy="1070280"/>
              </a:xfrm>
              <a:prstGeom prst="rect">
                <a:avLst/>
              </a:prstGeom>
            </p:spPr>
          </p:pic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6403F56F-BD60-066A-09C3-EB2AD6FE9781}"/>
              </a:ext>
            </a:extLst>
          </p:cNvPr>
          <p:cNvGrpSpPr/>
          <p:nvPr/>
        </p:nvGrpSpPr>
        <p:grpSpPr>
          <a:xfrm>
            <a:off x="8142360" y="3787869"/>
            <a:ext cx="626760" cy="78840"/>
            <a:chOff x="6618360" y="3787869"/>
            <a:chExt cx="626760" cy="78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DC540EEC-BC63-30AA-7CEA-D6CB305E43C3}"/>
                    </a:ext>
                  </a:extLst>
                </p14:cNvPr>
                <p14:cNvContentPartPr/>
                <p14:nvPr/>
              </p14:nvContentPartPr>
              <p14:xfrm>
                <a:off x="6618360" y="3849069"/>
                <a:ext cx="626760" cy="176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DC540EEC-BC63-30AA-7CEA-D6CB305E43C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582360" y="3813429"/>
                  <a:ext cx="698400" cy="8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FB9A3A97-8815-01B4-A097-03ACA7EB8651}"/>
                    </a:ext>
                  </a:extLst>
                </p14:cNvPr>
                <p14:cNvContentPartPr/>
                <p14:nvPr/>
              </p14:nvContentPartPr>
              <p14:xfrm>
                <a:off x="6723120" y="3787869"/>
                <a:ext cx="491760" cy="187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FB9A3A97-8815-01B4-A097-03ACA7EB8651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687120" y="3751869"/>
                  <a:ext cx="563400" cy="90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FBEF500-CC95-A929-3A18-2FC5E80EEA07}"/>
                  </a:ext>
                </a:extLst>
              </p14:cNvPr>
              <p14:cNvContentPartPr/>
              <p14:nvPr/>
            </p14:nvContentPartPr>
            <p14:xfrm>
              <a:off x="7759320" y="4135989"/>
              <a:ext cx="556200" cy="18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FBEF500-CC95-A929-3A18-2FC5E80EEA0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723343" y="4099989"/>
                <a:ext cx="627794" cy="90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46947"/>
          <a:stretch>
            <a:fillRect/>
          </a:stretch>
        </p:blipFill>
        <p:spPr bwMode="white">
          <a:xfrm>
            <a:off x="1524020" y="1282"/>
            <a:ext cx="9143980" cy="685671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52D9BDA-5A97-1C6B-9EFF-063E4CFD8029}"/>
                  </a:ext>
                </a:extLst>
              </p14:cNvPr>
              <p14:cNvContentPartPr/>
              <p14:nvPr/>
            </p14:nvContentPartPr>
            <p14:xfrm>
              <a:off x="3673987" y="6480080"/>
              <a:ext cx="1472040" cy="824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52D9BDA-5A97-1C6B-9EFF-063E4CFD802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37987" y="6444080"/>
                <a:ext cx="154368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41DDF7F-9886-6308-CA25-28EA764CDBAE}"/>
                  </a:ext>
                </a:extLst>
              </p14:cNvPr>
              <p14:cNvContentPartPr/>
              <p14:nvPr/>
            </p14:nvContentPartPr>
            <p14:xfrm>
              <a:off x="5665867" y="2893400"/>
              <a:ext cx="2064960" cy="1035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41DDF7F-9886-6308-CA25-28EA764CDBA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29867" y="2857413"/>
                <a:ext cx="2136600" cy="11073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AB856B6-82ED-EAE7-5632-CEF4AD377ACC}"/>
                  </a:ext>
                </a:extLst>
              </p14:cNvPr>
              <p14:cNvContentPartPr/>
              <p14:nvPr/>
            </p14:nvContentPartPr>
            <p14:xfrm>
              <a:off x="8368800" y="3770589"/>
              <a:ext cx="302040" cy="126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AB856B6-82ED-EAE7-5632-CEF4AD377AC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305800" y="3707589"/>
                <a:ext cx="427680" cy="13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2EC678A-CBAA-2A18-E1B4-0D57BA0E7358}"/>
                  </a:ext>
                </a:extLst>
              </p14:cNvPr>
              <p14:cNvContentPartPr/>
              <p14:nvPr/>
            </p14:nvContentPartPr>
            <p14:xfrm>
              <a:off x="7715760" y="4109709"/>
              <a:ext cx="779040" cy="100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2EC678A-CBAA-2A18-E1B4-0D57BA0E735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652789" y="4046709"/>
                <a:ext cx="904622" cy="1357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46947"/>
          <a:stretch>
            <a:fillRect/>
          </a:stretch>
        </p:blipFill>
        <p:spPr bwMode="white">
          <a:xfrm>
            <a:off x="1524020" y="1282"/>
            <a:ext cx="9143980" cy="685671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9451744-ADAA-2BFD-25A3-ADB0CFCB20BF}"/>
                  </a:ext>
                </a:extLst>
              </p14:cNvPr>
              <p14:cNvContentPartPr/>
              <p14:nvPr/>
            </p14:nvContentPartPr>
            <p14:xfrm>
              <a:off x="3818689" y="6643059"/>
              <a:ext cx="1216800" cy="637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9451744-ADAA-2BFD-25A3-ADB0CFCB20B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82689" y="6607059"/>
                <a:ext cx="1288440" cy="13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55E497D-8C91-1812-CB99-538300B9B868}"/>
                  </a:ext>
                </a:extLst>
              </p14:cNvPr>
              <p14:cNvContentPartPr/>
              <p14:nvPr/>
            </p14:nvContentPartPr>
            <p14:xfrm>
              <a:off x="5682049" y="2777379"/>
              <a:ext cx="2234520" cy="11764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55E497D-8C91-1812-CB99-538300B9B86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46049" y="2741379"/>
                <a:ext cx="2306160" cy="124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C3647B7-3CDF-C2A0-62D7-C8188412A12E}"/>
                  </a:ext>
                </a:extLst>
              </p14:cNvPr>
              <p14:cNvContentPartPr/>
              <p14:nvPr/>
            </p14:nvContentPartPr>
            <p14:xfrm>
              <a:off x="8342880" y="3805509"/>
              <a:ext cx="365760" cy="90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C3647B7-3CDF-C2A0-62D7-C8188412A12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279880" y="3742509"/>
                <a:ext cx="49140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13F3E27-16F0-6176-51FC-66F6AB9B57BA}"/>
                  </a:ext>
                </a:extLst>
              </p14:cNvPr>
              <p14:cNvContentPartPr/>
              <p14:nvPr/>
            </p14:nvContentPartPr>
            <p14:xfrm>
              <a:off x="7715760" y="4092789"/>
              <a:ext cx="1994040" cy="270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13F3E27-16F0-6176-51FC-66F6AB9B57B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652760" y="4029789"/>
                <a:ext cx="2119680" cy="1526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screenshot of a computer&#10;&#10;AI-generated content may be incorrect."/>
          <p:cNvPicPr>
            <a:picLocks noChangeAspect="1"/>
          </p:cNvPicPr>
          <p:nvPr/>
        </p:nvPicPr>
        <p:blipFill>
          <a:blip r:embed="rId2"/>
          <a:srcRect b="46947"/>
          <a:stretch>
            <a:fillRect/>
          </a:stretch>
        </p:blipFill>
        <p:spPr bwMode="white">
          <a:xfrm>
            <a:off x="1524020" y="1282"/>
            <a:ext cx="9143980" cy="685671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B1F2E10-E3E8-9A51-4671-C6FEF005BC01}"/>
                  </a:ext>
                </a:extLst>
              </p14:cNvPr>
              <p14:cNvContentPartPr/>
              <p14:nvPr/>
            </p14:nvContentPartPr>
            <p14:xfrm>
              <a:off x="3711049" y="6508059"/>
              <a:ext cx="1246680" cy="27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B1F2E10-E3E8-9A51-4671-C6FEF005BC0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75049" y="6472527"/>
                <a:ext cx="1318320" cy="980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3A049EF-5029-388E-C05E-717AE2124085}"/>
                  </a:ext>
                </a:extLst>
              </p14:cNvPr>
              <p14:cNvContentPartPr/>
              <p14:nvPr/>
            </p14:nvContentPartPr>
            <p14:xfrm>
              <a:off x="5618096" y="2930739"/>
              <a:ext cx="2153520" cy="9604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3A049EF-5029-388E-C05E-717AE212408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82102" y="2894739"/>
                <a:ext cx="2225148" cy="103212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A1FA3DBF-BAC2-73D5-06A4-72A96848EDDA}"/>
              </a:ext>
            </a:extLst>
          </p:cNvPr>
          <p:cNvGrpSpPr/>
          <p:nvPr/>
        </p:nvGrpSpPr>
        <p:grpSpPr>
          <a:xfrm>
            <a:off x="7924256" y="2300379"/>
            <a:ext cx="1095480" cy="633960"/>
            <a:chOff x="6400256" y="2300379"/>
            <a:chExt cx="1095480" cy="633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B617EE14-A1BA-C63A-52E5-2C68A9454BC8}"/>
                    </a:ext>
                  </a:extLst>
                </p14:cNvPr>
                <p14:cNvContentPartPr/>
                <p14:nvPr/>
              </p14:nvContentPartPr>
              <p14:xfrm>
                <a:off x="6400256" y="2300379"/>
                <a:ext cx="1095480" cy="5864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B617EE14-A1BA-C63A-52E5-2C68A9454BC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364616" y="2264379"/>
                  <a:ext cx="1167120" cy="65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A98340E9-1357-D28C-F60C-1797774C61F3}"/>
                    </a:ext>
                  </a:extLst>
                </p14:cNvPr>
                <p14:cNvContentPartPr/>
                <p14:nvPr/>
              </p14:nvContentPartPr>
              <p14:xfrm>
                <a:off x="6436256" y="2743179"/>
                <a:ext cx="345600" cy="1911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A98340E9-1357-D28C-F60C-1797774C61F3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400256" y="2707179"/>
                  <a:ext cx="417240" cy="262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EE4AED3-C037-57C9-536D-38632C040052}"/>
                  </a:ext>
                </a:extLst>
              </p14:cNvPr>
              <p14:cNvContentPartPr/>
              <p14:nvPr/>
            </p14:nvContentPartPr>
            <p14:xfrm>
              <a:off x="8464560" y="3814149"/>
              <a:ext cx="583200" cy="97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EE4AED3-C037-57C9-536D-38632C04005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401560" y="3751149"/>
                <a:ext cx="708840" cy="13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0B3323D-EE56-EC6F-761C-39D4A3F915D0}"/>
                  </a:ext>
                </a:extLst>
              </p14:cNvPr>
              <p14:cNvContentPartPr/>
              <p14:nvPr/>
            </p14:nvContentPartPr>
            <p14:xfrm>
              <a:off x="7689480" y="4127349"/>
              <a:ext cx="1997640" cy="529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0B3323D-EE56-EC6F-761C-39D4A3F915D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626480" y="4064349"/>
                <a:ext cx="2123280" cy="1785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46947"/>
          <a:stretch>
            <a:fillRect/>
          </a:stretch>
        </p:blipFill>
        <p:spPr bwMode="white">
          <a:xfrm>
            <a:off x="1524020" y="1282"/>
            <a:ext cx="9143980" cy="685671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05724A3-7F0C-41EE-B925-3E3056152B56}"/>
                  </a:ext>
                </a:extLst>
              </p14:cNvPr>
              <p14:cNvContentPartPr/>
              <p14:nvPr/>
            </p14:nvContentPartPr>
            <p14:xfrm>
              <a:off x="3721724" y="6467800"/>
              <a:ext cx="1149120" cy="1184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05724A3-7F0C-41EE-B925-3E3056152B5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03724" y="6449800"/>
                <a:ext cx="118476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30C4085-D627-B8D7-9D63-1655D97E0F03}"/>
                  </a:ext>
                </a:extLst>
              </p14:cNvPr>
              <p14:cNvContentPartPr/>
              <p14:nvPr/>
            </p14:nvContentPartPr>
            <p14:xfrm>
              <a:off x="5483204" y="2776360"/>
              <a:ext cx="2366280" cy="11844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30C4085-D627-B8D7-9D63-1655D97E0F0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65204" y="2758360"/>
                <a:ext cx="2401920" cy="122004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0CB712BC-DB83-867E-AA89-61DD8238C1E9}"/>
              </a:ext>
            </a:extLst>
          </p:cNvPr>
          <p:cNvGrpSpPr/>
          <p:nvPr/>
        </p:nvGrpSpPr>
        <p:grpSpPr>
          <a:xfrm>
            <a:off x="7704822" y="3771948"/>
            <a:ext cx="1876320" cy="488520"/>
            <a:chOff x="6180822" y="3771948"/>
            <a:chExt cx="1876320" cy="488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2E0F420C-F156-4463-D738-F4C9F8961E29}"/>
                    </a:ext>
                  </a:extLst>
                </p14:cNvPr>
                <p14:cNvContentPartPr/>
                <p14:nvPr/>
              </p14:nvContentPartPr>
              <p14:xfrm>
                <a:off x="6967782" y="3771948"/>
                <a:ext cx="726480" cy="478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2E0F420C-F156-4463-D738-F4C9F8961E29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904782" y="3709308"/>
                  <a:ext cx="85212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0B71F189-FF30-79FA-D372-1A5DC139C11D}"/>
                    </a:ext>
                  </a:extLst>
                </p14:cNvPr>
                <p14:cNvContentPartPr/>
                <p14:nvPr/>
              </p14:nvContentPartPr>
              <p14:xfrm>
                <a:off x="6180822" y="3911628"/>
                <a:ext cx="1876320" cy="3488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0B71F189-FF30-79FA-D372-1A5DC139C11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118182" y="3848628"/>
                  <a:ext cx="2001960" cy="47448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025E093-857E-7D6A-946B-A859ACAB4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445465"/>
            <a:ext cx="82296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500" dirty="0"/>
              <a:t>FJONGO NË VEND TË FIRMËS</a:t>
            </a:r>
          </a:p>
        </p:txBody>
      </p:sp>
    </p:spTree>
    <p:extLst>
      <p:ext uri="{BB962C8B-B14F-4D97-AF65-F5344CB8AC3E}">
        <p14:creationId xmlns:p14="http://schemas.microsoft.com/office/powerpoint/2010/main" val="325590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document&#10;&#10;AI-generated content may be incorrect.">
            <a:extLst>
              <a:ext uri="{FF2B5EF4-FFF2-40B4-BE49-F238E27FC236}">
                <a16:creationId xmlns:a16="http://schemas.microsoft.com/office/drawing/2014/main" id="{37326868-184A-0AFA-E265-835FAF177F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448"/>
          <a:stretch>
            <a:fillRect/>
          </a:stretch>
        </p:blipFill>
        <p:spPr>
          <a:xfrm>
            <a:off x="1521716" y="10"/>
            <a:ext cx="9143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B465B9-5B60-2E14-5353-DAFA0118C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6960" y="656134"/>
            <a:ext cx="7543800" cy="83211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500" dirty="0"/>
              <a:t>FJONGO NË VEND TË FIRMËS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4FBCCBD-41D6-1B14-E06B-6931A7EA0EE4}"/>
                  </a:ext>
                </a:extLst>
              </p14:cNvPr>
              <p14:cNvContentPartPr/>
              <p14:nvPr/>
            </p14:nvContentPartPr>
            <p14:xfrm>
              <a:off x="4222716" y="3848010"/>
              <a:ext cx="288000" cy="219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4FBCCBD-41D6-1B14-E06B-6931A7EA0EE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59716" y="3785010"/>
                <a:ext cx="413640" cy="14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7ED8525-1A83-35AE-52DE-BB6B3D9E7076}"/>
                  </a:ext>
                </a:extLst>
              </p14:cNvPr>
              <p14:cNvContentPartPr/>
              <p14:nvPr/>
            </p14:nvContentPartPr>
            <p14:xfrm>
              <a:off x="8589876" y="3843330"/>
              <a:ext cx="381240" cy="208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7ED8525-1A83-35AE-52DE-BB6B3D9E707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526876" y="3780330"/>
                <a:ext cx="506880" cy="14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F0FCE34-5DA0-3E0C-49FD-502BFEA4944D}"/>
                  </a:ext>
                </a:extLst>
              </p14:cNvPr>
              <p14:cNvContentPartPr/>
              <p14:nvPr/>
            </p14:nvContentPartPr>
            <p14:xfrm>
              <a:off x="7804350" y="4168392"/>
              <a:ext cx="1392480" cy="111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F0FCE34-5DA0-3E0C-49FD-502BFEA4944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741710" y="4105392"/>
                <a:ext cx="1518120" cy="136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6558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 up of a document&#10;&#10;AI-generated content may be incorrect.">
            <a:extLst>
              <a:ext uri="{FF2B5EF4-FFF2-40B4-BE49-F238E27FC236}">
                <a16:creationId xmlns:a16="http://schemas.microsoft.com/office/drawing/2014/main" id="{74E7E6E3-CA68-05D9-5801-CB4558AE53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8" r="5" b="5"/>
          <a:stretch>
            <a:fillRect/>
          </a:stretch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4" name="Picture 3" descr="A close up of a document&#10;&#10;AI-generated content may be incorrect.">
            <a:extLst>
              <a:ext uri="{FF2B5EF4-FFF2-40B4-BE49-F238E27FC236}">
                <a16:creationId xmlns:a16="http://schemas.microsoft.com/office/drawing/2014/main" id="{165791DC-5F0C-DF28-E4AC-299F5127DC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120" r="-1" b="-1"/>
          <a:stretch>
            <a:fillRect/>
          </a:stretch>
        </p:blipFill>
        <p:spPr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5" name="Picture 4" descr="A close up of a mail&#10;&#10;AI-generated content may be incorrect.">
            <a:extLst>
              <a:ext uri="{FF2B5EF4-FFF2-40B4-BE49-F238E27FC236}">
                <a16:creationId xmlns:a16="http://schemas.microsoft.com/office/drawing/2014/main" id="{B37AC0A3-8790-997B-873E-0F6B8935A03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7" r="-4" b="-4"/>
          <a:stretch>
            <a:fillRect/>
          </a:stretch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8" name="Picture 7" descr="A close up of a document&#10;&#10;AI-generated content may be incorrect.">
            <a:extLst>
              <a:ext uri="{FF2B5EF4-FFF2-40B4-BE49-F238E27FC236}">
                <a16:creationId xmlns:a16="http://schemas.microsoft.com/office/drawing/2014/main" id="{7B7DA4F0-A4F6-2B4E-51C6-E062DEC4B99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08" r="5" b="5"/>
          <a:stretch>
            <a:fillRect/>
          </a:stretch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3" name="Picture 2" descr="A close-up of a document&#10;&#10;AI-generated content may be incorrect.">
            <a:extLst>
              <a:ext uri="{FF2B5EF4-FFF2-40B4-BE49-F238E27FC236}">
                <a16:creationId xmlns:a16="http://schemas.microsoft.com/office/drawing/2014/main" id="{981BB0A8-9D5B-E232-C6F9-5BDBA2BB8AF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39" r="-3" b="-3"/>
          <a:stretch>
            <a:fillRect/>
          </a:stretch>
        </p:blipFill>
        <p:spPr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7" name="Picture 6" descr="A close up of a document&#10;&#10;AI-generated content may be incorrect.">
            <a:extLst>
              <a:ext uri="{FF2B5EF4-FFF2-40B4-BE49-F238E27FC236}">
                <a16:creationId xmlns:a16="http://schemas.microsoft.com/office/drawing/2014/main" id="{47012343-C939-E5DF-F185-F9B82F689C3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635" b="-4"/>
          <a:stretch>
            <a:fillRect/>
          </a:stretch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61C2BFA-B1B0-ACB6-5F2F-F02077FC55D3}"/>
                  </a:ext>
                </a:extLst>
              </p14:cNvPr>
              <p14:cNvContentPartPr/>
              <p14:nvPr/>
            </p14:nvContentPartPr>
            <p14:xfrm>
              <a:off x="7163550" y="5143272"/>
              <a:ext cx="216000" cy="133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61C2BFA-B1B0-ACB6-5F2F-F02077FC55D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127550" y="5107272"/>
                <a:ext cx="287640" cy="8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B2215C0-47EB-F9F9-1EF3-DA6D6DC672FF}"/>
                  </a:ext>
                </a:extLst>
              </p14:cNvPr>
              <p14:cNvContentPartPr/>
              <p14:nvPr/>
            </p14:nvContentPartPr>
            <p14:xfrm>
              <a:off x="6853950" y="5292312"/>
              <a:ext cx="647640" cy="313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B2215C0-47EB-F9F9-1EF3-DA6D6DC672F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818310" y="5256672"/>
                <a:ext cx="719280" cy="1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90F3501-CD6E-47A4-6D0D-1FFD85F3D14F}"/>
                  </a:ext>
                </a:extLst>
              </p14:cNvPr>
              <p14:cNvContentPartPr/>
              <p14:nvPr/>
            </p14:nvContentPartPr>
            <p14:xfrm>
              <a:off x="11291743" y="5187350"/>
              <a:ext cx="180360" cy="50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90F3501-CD6E-47A4-6D0D-1FFD85F3D14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256103" y="5151350"/>
                <a:ext cx="252000" cy="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D5B0C79-9500-7047-FDC4-7871099F311E}"/>
                  </a:ext>
                </a:extLst>
              </p14:cNvPr>
              <p14:cNvContentPartPr/>
              <p14:nvPr/>
            </p14:nvContentPartPr>
            <p14:xfrm>
              <a:off x="10995823" y="5343590"/>
              <a:ext cx="1003320" cy="133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D5B0C79-9500-7047-FDC4-7871099F311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959823" y="5307590"/>
                <a:ext cx="1074960" cy="8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4519E04-A776-B546-635D-597AB06A08E4}"/>
                  </a:ext>
                </a:extLst>
              </p14:cNvPr>
              <p14:cNvContentPartPr/>
              <p14:nvPr/>
            </p14:nvContentPartPr>
            <p14:xfrm>
              <a:off x="9192223" y="1718956"/>
              <a:ext cx="127080" cy="18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4519E04-A776-B546-635D-597AB06A08E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156223" y="1683316"/>
                <a:ext cx="198720" cy="7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255B77A6-0DE0-1AA5-09DE-CA6D5E4E0EFC}"/>
                  </a:ext>
                </a:extLst>
              </p14:cNvPr>
              <p14:cNvContentPartPr/>
              <p14:nvPr/>
            </p14:nvContentPartPr>
            <p14:xfrm>
              <a:off x="11145223" y="1705276"/>
              <a:ext cx="150120" cy="14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255B77A6-0DE0-1AA5-09DE-CA6D5E4E0EF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109223" y="1669636"/>
                <a:ext cx="22176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8373EAF8-ED9E-3CA5-146C-1B9ECD3D5282}"/>
                  </a:ext>
                </a:extLst>
              </p14:cNvPr>
              <p14:cNvContentPartPr/>
              <p14:nvPr/>
            </p14:nvContentPartPr>
            <p14:xfrm>
              <a:off x="10952623" y="1839556"/>
              <a:ext cx="798120" cy="223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8373EAF8-ED9E-3CA5-146C-1B9ECD3D5282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0916623" y="1803556"/>
                <a:ext cx="869760" cy="9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49E5C611-7E19-A24C-D5FA-8E15DCE0C6FD}"/>
                  </a:ext>
                </a:extLst>
              </p14:cNvPr>
              <p14:cNvContentPartPr/>
              <p14:nvPr/>
            </p14:nvContentPartPr>
            <p14:xfrm>
              <a:off x="5256745" y="1642276"/>
              <a:ext cx="115560" cy="111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49E5C611-7E19-A24C-D5FA-8E15DCE0C6FD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220745" y="1606276"/>
                <a:ext cx="187200" cy="8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F181012D-021F-5B72-38D7-1A3BA7D6F6F6}"/>
                  </a:ext>
                </a:extLst>
              </p14:cNvPr>
              <p14:cNvContentPartPr/>
              <p14:nvPr/>
            </p14:nvContentPartPr>
            <p14:xfrm>
              <a:off x="7271305" y="1632196"/>
              <a:ext cx="160920" cy="151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F181012D-021F-5B72-38D7-1A3BA7D6F6F6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235665" y="1596196"/>
                <a:ext cx="232560" cy="8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71C56F37-C380-6724-2B86-69AD5FE69818}"/>
                  </a:ext>
                </a:extLst>
              </p14:cNvPr>
              <p14:cNvContentPartPr/>
              <p14:nvPr/>
            </p14:nvContentPartPr>
            <p14:xfrm>
              <a:off x="6906625" y="1782316"/>
              <a:ext cx="465840" cy="284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71C56F37-C380-6724-2B86-69AD5FE69818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870985" y="1746676"/>
                <a:ext cx="537480" cy="10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02084B0D-E588-7935-4017-F002F5BDD7F2}"/>
                  </a:ext>
                </a:extLst>
              </p14:cNvPr>
              <p14:cNvContentPartPr/>
              <p14:nvPr/>
            </p14:nvContentPartPr>
            <p14:xfrm>
              <a:off x="1097314" y="1694476"/>
              <a:ext cx="197640" cy="234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02084B0D-E588-7935-4017-F002F5BDD7F2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061314" y="1658476"/>
                <a:ext cx="269280" cy="9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833C8072-AE81-70DC-60CD-31E9EDBF450F}"/>
                  </a:ext>
                </a:extLst>
              </p14:cNvPr>
              <p14:cNvContentPartPr/>
              <p14:nvPr/>
            </p14:nvContentPartPr>
            <p14:xfrm>
              <a:off x="3128074" y="1695556"/>
              <a:ext cx="195480" cy="165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833C8072-AE81-70DC-60CD-31E9EDBF450F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092434" y="1659556"/>
                <a:ext cx="267120" cy="8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20FA012-5F26-98F1-288B-C1726C55AF2F}"/>
                  </a:ext>
                </a:extLst>
              </p14:cNvPr>
              <p14:cNvContentPartPr/>
              <p14:nvPr/>
            </p14:nvContentPartPr>
            <p14:xfrm>
              <a:off x="2802274" y="1824796"/>
              <a:ext cx="387720" cy="126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20FA012-5F26-98F1-288B-C1726C55AF2F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766274" y="1788796"/>
                <a:ext cx="459360" cy="8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403CBC6E-984F-362E-5F46-D0B41EA329D3}"/>
                  </a:ext>
                </a:extLst>
              </p14:cNvPr>
              <p14:cNvContentPartPr/>
              <p14:nvPr/>
            </p14:nvContentPartPr>
            <p14:xfrm>
              <a:off x="3072994" y="5180347"/>
              <a:ext cx="264600" cy="136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403CBC6E-984F-362E-5F46-D0B41EA329D3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036994" y="5144347"/>
                <a:ext cx="336240" cy="8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615DA65-1F13-9A91-447B-BFC1226F1502}"/>
                  </a:ext>
                </a:extLst>
              </p14:cNvPr>
              <p14:cNvContentPartPr/>
              <p14:nvPr/>
            </p14:nvContentPartPr>
            <p14:xfrm>
              <a:off x="2767354" y="5323267"/>
              <a:ext cx="289440" cy="54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615DA65-1F13-9A91-447B-BFC1226F1502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731714" y="5287267"/>
                <a:ext cx="361080" cy="77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25734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3920A3-FBC6-3733-F5A4-729189E89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3822"/>
            <a:ext cx="10515600" cy="4046084"/>
          </a:xfrm>
        </p:spPr>
        <p:txBody>
          <a:bodyPr/>
          <a:lstStyle/>
          <a:p>
            <a:endParaRPr lang="en-US" dirty="0">
              <a:hlinkClick r:id="rId2"/>
            </a:endParaRPr>
          </a:p>
          <a:p>
            <a:r>
              <a:rPr lang="en-US" u="sng" dirty="0">
                <a:hlinkClick r:id="rId2"/>
              </a:rPr>
              <a:t>3 Maj: Rama </a:t>
            </a:r>
            <a:r>
              <a:rPr lang="en-US" u="sng" dirty="0" err="1">
                <a:hlinkClick r:id="rId2"/>
              </a:rPr>
              <a:t>thirrje</a:t>
            </a:r>
            <a:r>
              <a:rPr lang="en-US" u="sng" dirty="0">
                <a:hlinkClick r:id="rId2"/>
              </a:rPr>
              <a:t> </a:t>
            </a:r>
            <a:r>
              <a:rPr lang="en-US" u="sng" dirty="0" err="1">
                <a:hlinkClick r:id="rId2"/>
              </a:rPr>
              <a:t>emigrantëve</a:t>
            </a:r>
            <a:r>
              <a:rPr lang="en-US" u="sng" dirty="0">
                <a:hlinkClick r:id="rId2"/>
              </a:rPr>
              <a:t>: </a:t>
            </a:r>
            <a:r>
              <a:rPr lang="en-US" u="sng" dirty="0" err="1">
                <a:hlinkClick r:id="rId2"/>
              </a:rPr>
              <a:t>Në</a:t>
            </a:r>
            <a:r>
              <a:rPr lang="en-US" u="sng" dirty="0">
                <a:hlinkClick r:id="rId2"/>
              </a:rPr>
              <a:t> </a:t>
            </a:r>
            <a:r>
              <a:rPr lang="en-US" u="sng" dirty="0" err="1">
                <a:hlinkClick r:id="rId2"/>
              </a:rPr>
              <a:t>Greqi</a:t>
            </a:r>
            <a:r>
              <a:rPr lang="en-US" u="sng" dirty="0">
                <a:hlinkClick r:id="rId2"/>
              </a:rPr>
              <a:t> u </a:t>
            </a:r>
            <a:r>
              <a:rPr lang="en-US" u="sng" dirty="0" err="1">
                <a:hlinkClick r:id="rId2"/>
              </a:rPr>
              <a:t>bë</a:t>
            </a:r>
            <a:r>
              <a:rPr lang="en-US" u="sng" dirty="0">
                <a:hlinkClick r:id="rId2"/>
              </a:rPr>
              <a:t> </a:t>
            </a:r>
            <a:r>
              <a:rPr lang="en-US" u="sng" dirty="0" err="1">
                <a:hlinkClick r:id="rId2"/>
              </a:rPr>
              <a:t>një</a:t>
            </a:r>
            <a:r>
              <a:rPr lang="en-US" u="sng" dirty="0">
                <a:hlinkClick r:id="rId2"/>
              </a:rPr>
              <a:t> mishmash me </a:t>
            </a:r>
            <a:r>
              <a:rPr lang="en-US" u="sng" dirty="0" err="1">
                <a:hlinkClick r:id="rId2"/>
              </a:rPr>
              <a:t>ndarjen</a:t>
            </a:r>
            <a:r>
              <a:rPr lang="en-US" u="sng" dirty="0">
                <a:hlinkClick r:id="rId2"/>
              </a:rPr>
              <a:t> e </a:t>
            </a:r>
            <a:r>
              <a:rPr lang="en-US" u="sng" dirty="0" err="1">
                <a:hlinkClick r:id="rId2"/>
              </a:rPr>
              <a:t>zarfeve</a:t>
            </a:r>
            <a:r>
              <a:rPr lang="en-US" u="sng" dirty="0">
                <a:hlinkClick r:id="rId2"/>
              </a:rPr>
              <a:t>! </a:t>
            </a:r>
            <a:r>
              <a:rPr lang="en-US" u="sng" dirty="0" err="1">
                <a:hlinkClick r:id="rId2"/>
              </a:rPr>
              <a:t>Shkoni</a:t>
            </a:r>
            <a:r>
              <a:rPr lang="en-US" u="sng" dirty="0">
                <a:hlinkClick r:id="rId2"/>
              </a:rPr>
              <a:t> </a:t>
            </a:r>
            <a:r>
              <a:rPr lang="en-US" u="sng" dirty="0" err="1">
                <a:hlinkClick r:id="rId2"/>
              </a:rPr>
              <a:t>merreni</a:t>
            </a:r>
            <a:r>
              <a:rPr lang="en-US" u="sng" dirty="0">
                <a:hlinkClick r:id="rId2"/>
              </a:rPr>
              <a:t> </a:t>
            </a:r>
            <a:r>
              <a:rPr lang="en-US" u="sng" dirty="0" err="1">
                <a:hlinkClick r:id="rId2"/>
              </a:rPr>
              <a:t>vetë</a:t>
            </a:r>
            <a:r>
              <a:rPr lang="en-US" u="sng" dirty="0"/>
              <a:t> (</a:t>
            </a:r>
            <a:r>
              <a:rPr lang="en-US" u="sng" dirty="0" err="1"/>
              <a:t>VIDEOsec</a:t>
            </a:r>
            <a:r>
              <a:rPr lang="en-US" u="sng" dirty="0"/>
              <a:t> 19)</a:t>
            </a:r>
          </a:p>
          <a:p>
            <a:endParaRPr lang="en-US" u="sng" dirty="0"/>
          </a:p>
          <a:p>
            <a:r>
              <a:rPr lang="en-US" u="sng" dirty="0" err="1"/>
              <a:t>Menjwherw</a:t>
            </a:r>
            <a:r>
              <a:rPr lang="en-US" u="sng" dirty="0"/>
              <a:t> pas </a:t>
            </a:r>
            <a:r>
              <a:rPr lang="en-US" u="sng" dirty="0" err="1"/>
              <a:t>kwtij</a:t>
            </a:r>
            <a:r>
              <a:rPr lang="en-US" u="sng" dirty="0"/>
              <a:t> </a:t>
            </a:r>
            <a:r>
              <a:rPr lang="en-US" u="sng" dirty="0" err="1"/>
              <a:t>mesazhi</a:t>
            </a:r>
            <a:r>
              <a:rPr lang="en-US" u="sng" dirty="0"/>
              <a:t> </a:t>
            </a:r>
            <a:r>
              <a:rPr lang="en-US" u="sng" dirty="0" err="1"/>
              <a:t>tw</a:t>
            </a:r>
            <a:r>
              <a:rPr lang="en-US" u="sng" dirty="0"/>
              <a:t> </a:t>
            </a:r>
            <a:r>
              <a:rPr lang="en-US" u="sng" dirty="0" err="1"/>
              <a:t>Ramws</a:t>
            </a:r>
            <a:r>
              <a:rPr lang="en-US" u="sng" dirty="0"/>
              <a:t>, u </a:t>
            </a:r>
            <a:r>
              <a:rPr lang="en-US" u="sng" dirty="0" err="1"/>
              <a:t>rrit</a:t>
            </a:r>
            <a:r>
              <a:rPr lang="en-US" u="sng" dirty="0"/>
              <a:t> </a:t>
            </a:r>
            <a:r>
              <a:rPr lang="en-US" u="sng" dirty="0" err="1"/>
              <a:t>ndjeshwm</a:t>
            </a:r>
            <a:r>
              <a:rPr lang="en-US" u="sng" dirty="0"/>
              <a:t> </a:t>
            </a:r>
            <a:r>
              <a:rPr lang="en-US" u="sng" dirty="0" err="1"/>
              <a:t>numri</a:t>
            </a:r>
            <a:r>
              <a:rPr lang="en-US" u="sng" dirty="0"/>
              <a:t> I </a:t>
            </a:r>
            <a:r>
              <a:rPr lang="en-US" u="sng" dirty="0" err="1"/>
              <a:t>zarfeve</a:t>
            </a:r>
            <a:r>
              <a:rPr lang="en-US" u="sng" dirty="0"/>
              <a:t> ta </a:t>
            </a:r>
            <a:r>
              <a:rPr lang="en-US" u="sng" dirty="0" err="1"/>
              <a:t>ardhura</a:t>
            </a:r>
            <a:r>
              <a:rPr lang="en-US" u="sng" dirty="0"/>
              <a:t> </a:t>
            </a:r>
            <a:r>
              <a:rPr lang="en-US" u="sng" dirty="0" err="1"/>
              <a:t>nga</a:t>
            </a:r>
            <a:r>
              <a:rPr lang="en-US" u="sng" dirty="0"/>
              <a:t> </a:t>
            </a:r>
            <a:r>
              <a:rPr lang="en-US" u="sng" dirty="0" err="1"/>
              <a:t>Greqia</a:t>
            </a:r>
            <a:r>
              <a:rPr lang="en-US" u="sng" dirty="0"/>
              <a:t>, </a:t>
            </a:r>
            <a:r>
              <a:rPr lang="en-US" u="sng" dirty="0" err="1"/>
              <a:t>ndwrkohw</a:t>
            </a:r>
            <a:r>
              <a:rPr lang="en-US" u="sng" dirty="0"/>
              <a:t> </a:t>
            </a:r>
            <a:r>
              <a:rPr lang="en-US" u="sng" dirty="0" err="1"/>
              <a:t>qw</a:t>
            </a:r>
            <a:r>
              <a:rPr lang="en-US" u="sng" dirty="0"/>
              <a:t> </a:t>
            </a:r>
            <a:r>
              <a:rPr lang="en-US" u="sng" dirty="0" err="1"/>
              <a:t>vendet</a:t>
            </a:r>
            <a:r>
              <a:rPr lang="en-US" u="sng" dirty="0"/>
              <a:t> e </a:t>
            </a:r>
            <a:r>
              <a:rPr lang="en-US" u="sng" dirty="0" err="1"/>
              <a:t>tjera</a:t>
            </a:r>
            <a:r>
              <a:rPr lang="en-US" u="sng" dirty="0"/>
              <a:t> </a:t>
            </a:r>
            <a:r>
              <a:rPr lang="en-US" u="sng" dirty="0" err="1"/>
              <a:t>mbajtwn</a:t>
            </a:r>
            <a:r>
              <a:rPr lang="en-US" u="sng" dirty="0"/>
              <a:t> </a:t>
            </a:r>
            <a:r>
              <a:rPr lang="en-US" u="sng" dirty="0" err="1"/>
              <a:t>mesatarene</a:t>
            </a:r>
            <a:r>
              <a:rPr lang="en-US" u="sng" dirty="0"/>
              <a:t> </a:t>
            </a:r>
            <a:r>
              <a:rPr lang="en-US" u="sng" dirty="0" err="1"/>
              <a:t>mwparshme</a:t>
            </a:r>
            <a:r>
              <a:rPr lang="en-US" u="sng" dirty="0"/>
              <a:t> </a:t>
            </a:r>
            <a:r>
              <a:rPr lang="en-US" u="sng" dirty="0" err="1"/>
              <a:t>ditore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19884938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document&#10;&#10;AI-generated content may be incorrect.">
            <a:extLst>
              <a:ext uri="{FF2B5EF4-FFF2-40B4-BE49-F238E27FC236}">
                <a16:creationId xmlns:a16="http://schemas.microsoft.com/office/drawing/2014/main" id="{48B371AE-6B67-206E-DD3C-CCFD4A1D24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523" r="5" b="5"/>
          <a:stretch>
            <a:fillRect/>
          </a:stretch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7" name="Picture 6" descr="A close up of a document&#10;&#10;AI-generated content may be incorrect.">
            <a:extLst>
              <a:ext uri="{FF2B5EF4-FFF2-40B4-BE49-F238E27FC236}">
                <a16:creationId xmlns:a16="http://schemas.microsoft.com/office/drawing/2014/main" id="{73AC46CF-139A-6C7B-2BF8-86F23D10A4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9" b="-4"/>
          <a:stretch>
            <a:fillRect/>
          </a:stretch>
        </p:blipFill>
        <p:spPr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3" name="Picture 2" descr="A close up of a mail&#10;&#10;AI-generated content may be incorrect.">
            <a:extLst>
              <a:ext uri="{FF2B5EF4-FFF2-40B4-BE49-F238E27FC236}">
                <a16:creationId xmlns:a16="http://schemas.microsoft.com/office/drawing/2014/main" id="{C8ABE2C7-10DA-724E-CE0C-9CE1D5E6AAC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567" r="4" b="4"/>
          <a:stretch>
            <a:fillRect/>
          </a:stretch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5" name="Picture 4" descr="A close-up of a document&#10;&#10;AI-generated content may be incorrect.">
            <a:extLst>
              <a:ext uri="{FF2B5EF4-FFF2-40B4-BE49-F238E27FC236}">
                <a16:creationId xmlns:a16="http://schemas.microsoft.com/office/drawing/2014/main" id="{3FFFA281-39A5-AABA-A062-2E9A5D7C562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365" b="-4"/>
          <a:stretch>
            <a:fillRect/>
          </a:stretch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4" name="Picture 3" descr="A close up of a document&#10;&#10;AI-generated content may be incorrect.">
            <a:extLst>
              <a:ext uri="{FF2B5EF4-FFF2-40B4-BE49-F238E27FC236}">
                <a16:creationId xmlns:a16="http://schemas.microsoft.com/office/drawing/2014/main" id="{535E86AD-84D6-4283-1286-9389BF4992D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40" r="-1" b="-1"/>
          <a:stretch>
            <a:fillRect/>
          </a:stretch>
        </p:blipFill>
        <p:spPr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6" name="Picture 5" descr="A close up of a document&#10;&#10;AI-generated content may be incorrect.">
            <a:extLst>
              <a:ext uri="{FF2B5EF4-FFF2-40B4-BE49-F238E27FC236}">
                <a16:creationId xmlns:a16="http://schemas.microsoft.com/office/drawing/2014/main" id="{1B8F93BE-CD4A-7614-B2F3-0DB02EDDAA9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712" r="-1" b="-1"/>
          <a:stretch>
            <a:fillRect/>
          </a:stretch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853327F-767B-95B8-2B86-68BB734E1885}"/>
                  </a:ext>
                </a:extLst>
              </p14:cNvPr>
              <p14:cNvContentPartPr/>
              <p14:nvPr/>
            </p14:nvContentPartPr>
            <p14:xfrm>
              <a:off x="3052474" y="1636390"/>
              <a:ext cx="232560" cy="187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853327F-767B-95B8-2B86-68BB734E188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016474" y="1600750"/>
                <a:ext cx="304200" cy="9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93E71C5-93B4-DED2-3C64-9146D1B65929}"/>
                  </a:ext>
                </a:extLst>
              </p14:cNvPr>
              <p14:cNvContentPartPr/>
              <p14:nvPr/>
            </p14:nvContentPartPr>
            <p14:xfrm>
              <a:off x="2799754" y="1798390"/>
              <a:ext cx="735480" cy="100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93E71C5-93B4-DED2-3C64-9146D1B6592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764114" y="1762750"/>
                <a:ext cx="807120" cy="8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8D89C9A-E39C-6429-FC19-3AC430690212}"/>
                  </a:ext>
                </a:extLst>
              </p14:cNvPr>
              <p14:cNvContentPartPr/>
              <p14:nvPr/>
            </p14:nvContentPartPr>
            <p14:xfrm>
              <a:off x="5274552" y="1679950"/>
              <a:ext cx="139320" cy="82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8D89C9A-E39C-6429-FC19-3AC43069021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238552" y="1644310"/>
                <a:ext cx="210960" cy="7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E09229E-D63F-8A4C-97F2-D64FAC07623C}"/>
                  </a:ext>
                </a:extLst>
              </p14:cNvPr>
              <p14:cNvContentPartPr/>
              <p14:nvPr/>
            </p14:nvContentPartPr>
            <p14:xfrm>
              <a:off x="7307832" y="1672390"/>
              <a:ext cx="204840" cy="104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E09229E-D63F-8A4C-97F2-D64FAC07623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272192" y="1636390"/>
                <a:ext cx="276480" cy="8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A80564F-4E79-BD32-6D1F-7B622F7BF56F}"/>
                  </a:ext>
                </a:extLst>
              </p14:cNvPr>
              <p14:cNvContentPartPr/>
              <p14:nvPr/>
            </p14:nvContentPartPr>
            <p14:xfrm>
              <a:off x="6937392" y="1817830"/>
              <a:ext cx="295200" cy="111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A80564F-4E79-BD32-6D1F-7B622F7BF56F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901392" y="1782190"/>
                <a:ext cx="366840" cy="8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4F8C469-E012-9B6D-3160-5E22CBDB1626}"/>
                  </a:ext>
                </a:extLst>
              </p14:cNvPr>
              <p14:cNvContentPartPr/>
              <p14:nvPr/>
            </p14:nvContentPartPr>
            <p14:xfrm>
              <a:off x="9337663" y="1507510"/>
              <a:ext cx="134280" cy="14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4F8C469-E012-9B6D-3160-5E22CBDB1626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302023" y="1471510"/>
                <a:ext cx="20592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6FD0ADC6-39CD-E7E1-25CB-3A6F7356D868}"/>
                  </a:ext>
                </a:extLst>
              </p14:cNvPr>
              <p14:cNvContentPartPr/>
              <p14:nvPr/>
            </p14:nvContentPartPr>
            <p14:xfrm>
              <a:off x="11374543" y="1499230"/>
              <a:ext cx="198000" cy="39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6FD0ADC6-39CD-E7E1-25CB-3A6F7356D86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1338903" y="1463590"/>
                <a:ext cx="26964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21B7FB8-5D40-5FEE-4932-7A9E1D744C83}"/>
                  </a:ext>
                </a:extLst>
              </p14:cNvPr>
              <p14:cNvContentPartPr/>
              <p14:nvPr/>
            </p14:nvContentPartPr>
            <p14:xfrm>
              <a:off x="10949383" y="1649350"/>
              <a:ext cx="550080" cy="54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21B7FB8-5D40-5FEE-4932-7A9E1D744C8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0913383" y="1613350"/>
                <a:ext cx="62172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474F958-02F1-1D0B-D19C-F8572AD9B83D}"/>
                  </a:ext>
                </a:extLst>
              </p14:cNvPr>
              <p14:cNvContentPartPr/>
              <p14:nvPr/>
            </p14:nvContentPartPr>
            <p14:xfrm>
              <a:off x="11282383" y="5159739"/>
              <a:ext cx="371880" cy="86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474F958-02F1-1D0B-D19C-F8572AD9B83D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1246743" y="5124099"/>
                <a:ext cx="443520" cy="8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74DFE102-C27A-F368-B49F-739C8EE19108}"/>
                  </a:ext>
                </a:extLst>
              </p14:cNvPr>
              <p14:cNvContentPartPr/>
              <p14:nvPr/>
            </p14:nvContentPartPr>
            <p14:xfrm>
              <a:off x="10913383" y="5302659"/>
              <a:ext cx="478440" cy="147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74DFE102-C27A-F368-B49F-739C8EE19108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0877743" y="5266659"/>
                <a:ext cx="550080" cy="8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4A7DCB2C-5D83-7F3E-8DD3-25C6272769D6}"/>
                  </a:ext>
                </a:extLst>
              </p14:cNvPr>
              <p14:cNvContentPartPr/>
              <p14:nvPr/>
            </p14:nvContentPartPr>
            <p14:xfrm>
              <a:off x="9291223" y="5164419"/>
              <a:ext cx="20700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4A7DCB2C-5D83-7F3E-8DD3-25C6272769D6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9255583" y="5128419"/>
                <a:ext cx="2786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53A9C23E-2841-BB32-B0B0-F766DEEBA6F6}"/>
                  </a:ext>
                </a:extLst>
              </p14:cNvPr>
              <p14:cNvContentPartPr/>
              <p14:nvPr/>
            </p14:nvContentPartPr>
            <p14:xfrm>
              <a:off x="5148398" y="5094219"/>
              <a:ext cx="10908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53A9C23E-2841-BB32-B0B0-F766DEEBA6F6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112398" y="5058579"/>
                <a:ext cx="18072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85AC6D3-25A0-B650-6013-B5F5FC450CBB}"/>
                  </a:ext>
                </a:extLst>
              </p14:cNvPr>
              <p14:cNvContentPartPr/>
              <p14:nvPr/>
            </p14:nvContentPartPr>
            <p14:xfrm>
              <a:off x="7187539" y="5106459"/>
              <a:ext cx="110880" cy="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85AC6D3-25A0-B650-6013-B5F5FC450CBB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7151539" y="5070459"/>
                <a:ext cx="18252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0123D885-3185-319C-536A-D6580BCF702A}"/>
                  </a:ext>
                </a:extLst>
              </p14:cNvPr>
              <p14:cNvContentPartPr/>
              <p14:nvPr/>
            </p14:nvContentPartPr>
            <p14:xfrm>
              <a:off x="6854539" y="5240739"/>
              <a:ext cx="343440" cy="262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0123D885-3185-319C-536A-D6580BCF702A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818899" y="5204739"/>
                <a:ext cx="415080" cy="9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3433F85-8765-214C-D3F6-5E5BFD118C0E}"/>
                  </a:ext>
                </a:extLst>
              </p14:cNvPr>
              <p14:cNvContentPartPr/>
              <p14:nvPr/>
            </p14:nvContentPartPr>
            <p14:xfrm>
              <a:off x="2975794" y="5146779"/>
              <a:ext cx="267120" cy="25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3433F85-8765-214C-D3F6-5E5BFD118C0E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939794" y="5111139"/>
                <a:ext cx="338760" cy="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69CB7A9B-2922-8BC7-6D20-C4C97D6DD785}"/>
                  </a:ext>
                </a:extLst>
              </p14:cNvPr>
              <p14:cNvContentPartPr/>
              <p14:nvPr/>
            </p14:nvContentPartPr>
            <p14:xfrm>
              <a:off x="2803714" y="5286459"/>
              <a:ext cx="901440" cy="234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69CB7A9B-2922-8BC7-6D20-C4C97D6DD785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768074" y="5250819"/>
                <a:ext cx="973080" cy="9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29F60DC-8D9A-DEA7-51E0-F8E840684B27}"/>
                  </a:ext>
                </a:extLst>
              </p14:cNvPr>
              <p14:cNvContentPartPr/>
              <p14:nvPr/>
            </p14:nvContentPartPr>
            <p14:xfrm>
              <a:off x="990394" y="5150739"/>
              <a:ext cx="160560" cy="18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29F60DC-8D9A-DEA7-51E0-F8E840684B27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954754" y="5114739"/>
                <a:ext cx="232200" cy="73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911911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document&#10;&#10;AI-generated content may be incorrect.">
            <a:extLst>
              <a:ext uri="{FF2B5EF4-FFF2-40B4-BE49-F238E27FC236}">
                <a16:creationId xmlns:a16="http://schemas.microsoft.com/office/drawing/2014/main" id="{BBA386CA-AA08-64EE-CAA2-3449B1159D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072" b="-1"/>
          <a:stretch>
            <a:fillRect/>
          </a:stretch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4" name="Picture 3" descr="A close up of a document&#10;&#10;AI-generated content may be incorrect.">
            <a:extLst>
              <a:ext uri="{FF2B5EF4-FFF2-40B4-BE49-F238E27FC236}">
                <a16:creationId xmlns:a16="http://schemas.microsoft.com/office/drawing/2014/main" id="{9FEBA2B2-9C3C-7126-3850-3FFA3612CF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60" r="-1" b="-1"/>
          <a:stretch>
            <a:fillRect/>
          </a:stretch>
        </p:blipFill>
        <p:spPr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8" name="Picture 7" descr="A close up of a document&#10;&#10;AI-generated content may be incorrect.">
            <a:extLst>
              <a:ext uri="{FF2B5EF4-FFF2-40B4-BE49-F238E27FC236}">
                <a16:creationId xmlns:a16="http://schemas.microsoft.com/office/drawing/2014/main" id="{84168A0E-EDE4-8712-7295-5E9BF94A87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853" r="4" b="4"/>
          <a:stretch>
            <a:fillRect/>
          </a:stretch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3" name="Picture 2" descr="A close up of a document&#10;&#10;AI-generated content may be incorrect.">
            <a:extLst>
              <a:ext uri="{FF2B5EF4-FFF2-40B4-BE49-F238E27FC236}">
                <a16:creationId xmlns:a16="http://schemas.microsoft.com/office/drawing/2014/main" id="{7BAAB277-EFB8-EF67-EB91-53FCA58F14C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59" r="5" b="5"/>
          <a:stretch>
            <a:fillRect/>
          </a:stretch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7" name="Picture 6" descr="A close up of a document&#10;&#10;AI-generated content may be incorrect.">
            <a:extLst>
              <a:ext uri="{FF2B5EF4-FFF2-40B4-BE49-F238E27FC236}">
                <a16:creationId xmlns:a16="http://schemas.microsoft.com/office/drawing/2014/main" id="{1C553207-6DB7-22F7-41BE-575BD72C5F7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948" r="-1" b="-1"/>
          <a:stretch>
            <a:fillRect/>
          </a:stretch>
        </p:blipFill>
        <p:spPr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6" name="Picture 5" descr="A close up of a document&#10;&#10;AI-generated content may be incorrect.">
            <a:extLst>
              <a:ext uri="{FF2B5EF4-FFF2-40B4-BE49-F238E27FC236}">
                <a16:creationId xmlns:a16="http://schemas.microsoft.com/office/drawing/2014/main" id="{F3F7D1C1-E2F4-4E2F-0617-89335AF6173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421" r="-1" b="-1"/>
          <a:stretch>
            <a:fillRect/>
          </a:stretch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634F80A-43A3-524B-2D30-ACE470C29340}"/>
                  </a:ext>
                </a:extLst>
              </p14:cNvPr>
              <p14:cNvContentPartPr/>
              <p14:nvPr/>
            </p14:nvContentPartPr>
            <p14:xfrm>
              <a:off x="3254794" y="1651870"/>
              <a:ext cx="221760" cy="216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634F80A-43A3-524B-2D30-ACE470C2934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219154" y="1616230"/>
                <a:ext cx="293400" cy="9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FAA8EC9-46F5-265E-CE14-B15B9EDDB94C}"/>
                  </a:ext>
                </a:extLst>
              </p14:cNvPr>
              <p14:cNvContentPartPr/>
              <p14:nvPr/>
            </p14:nvContentPartPr>
            <p14:xfrm>
              <a:off x="2809474" y="1812070"/>
              <a:ext cx="434880" cy="309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FAA8EC9-46F5-265E-CE14-B15B9EDDB94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773834" y="1776070"/>
                <a:ext cx="506520" cy="10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1FBB7D7-1D03-2D81-197F-56E351BF341B}"/>
                  </a:ext>
                </a:extLst>
              </p14:cNvPr>
              <p14:cNvContentPartPr/>
              <p14:nvPr/>
            </p14:nvContentPartPr>
            <p14:xfrm>
              <a:off x="5292088" y="1630789"/>
              <a:ext cx="337680" cy="11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1FBB7D7-1D03-2D81-197F-56E351BF341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256448" y="1594789"/>
                <a:ext cx="409320" cy="8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A6F653B-AB06-8C88-A553-A76B26512F51}"/>
                  </a:ext>
                </a:extLst>
              </p14:cNvPr>
              <p14:cNvContentPartPr/>
              <p14:nvPr/>
            </p14:nvContentPartPr>
            <p14:xfrm>
              <a:off x="7309528" y="1647709"/>
              <a:ext cx="344160" cy="21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A6F653B-AB06-8C88-A553-A76B26512F5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273888" y="1611709"/>
                <a:ext cx="415800" cy="7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720F567F-E8FF-60B7-BB71-20D71D5A944A}"/>
                  </a:ext>
                </a:extLst>
              </p14:cNvPr>
              <p14:cNvContentPartPr/>
              <p14:nvPr/>
            </p14:nvContentPartPr>
            <p14:xfrm>
              <a:off x="6897328" y="1773709"/>
              <a:ext cx="68400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720F567F-E8FF-60B7-BB71-20D71D5A944A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861328" y="1737709"/>
                <a:ext cx="7556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83C94E1-8FEE-DDC0-E2DB-447FEBCCF62C}"/>
                  </a:ext>
                </a:extLst>
              </p14:cNvPr>
              <p14:cNvContentPartPr/>
              <p14:nvPr/>
            </p14:nvContentPartPr>
            <p14:xfrm>
              <a:off x="11296137" y="1610067"/>
              <a:ext cx="151200" cy="122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83C94E1-8FEE-DDC0-E2DB-447FEBCCF62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260497" y="1574067"/>
                <a:ext cx="222840" cy="8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EB1C93A6-493B-CFC0-0B6F-27E556F3E400}"/>
                  </a:ext>
                </a:extLst>
              </p14:cNvPr>
              <p14:cNvContentPartPr/>
              <p14:nvPr/>
            </p14:nvContentPartPr>
            <p14:xfrm>
              <a:off x="10991217" y="1755147"/>
              <a:ext cx="452880" cy="54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EB1C93A6-493B-CFC0-0B6F-27E556F3E400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0955217" y="1719507"/>
                <a:ext cx="52452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FD376384-559F-D7FC-CE43-F6A952E18299}"/>
                  </a:ext>
                </a:extLst>
              </p14:cNvPr>
              <p14:cNvContentPartPr/>
              <p14:nvPr/>
            </p14:nvContentPartPr>
            <p14:xfrm>
              <a:off x="11430343" y="5198259"/>
              <a:ext cx="3657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FD376384-559F-D7FC-CE43-F6A952E18299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1394343" y="5162259"/>
                <a:ext cx="4374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59096404-83C0-D36C-B362-BEA943310A22}"/>
                  </a:ext>
                </a:extLst>
              </p14:cNvPr>
              <p14:cNvContentPartPr/>
              <p14:nvPr/>
            </p14:nvContentPartPr>
            <p14:xfrm>
              <a:off x="9308503" y="5205459"/>
              <a:ext cx="247680" cy="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59096404-83C0-D36C-B362-BEA943310A22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272503" y="5169819"/>
                <a:ext cx="31932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8FCD1C2D-0F6E-ED86-5381-3CA04AE5FEBA}"/>
                  </a:ext>
                </a:extLst>
              </p14:cNvPr>
              <p14:cNvContentPartPr/>
              <p14:nvPr/>
            </p14:nvContentPartPr>
            <p14:xfrm>
              <a:off x="10999063" y="5352339"/>
              <a:ext cx="592920" cy="136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8FCD1C2D-0F6E-ED86-5381-3CA04AE5FEB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0963423" y="5316339"/>
                <a:ext cx="664560" cy="8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04F69481-7708-8861-C39F-647E79EF94F2}"/>
                  </a:ext>
                </a:extLst>
              </p14:cNvPr>
              <p14:cNvContentPartPr/>
              <p14:nvPr/>
            </p14:nvContentPartPr>
            <p14:xfrm>
              <a:off x="7168189" y="5090979"/>
              <a:ext cx="272160" cy="54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04F69481-7708-8861-C39F-647E79EF94F2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7132189" y="5055339"/>
                <a:ext cx="34380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6B6E9845-981A-7CAF-7A91-83124F3DD199}"/>
                  </a:ext>
                </a:extLst>
              </p14:cNvPr>
              <p14:cNvContentPartPr/>
              <p14:nvPr/>
            </p14:nvContentPartPr>
            <p14:xfrm>
              <a:off x="6814309" y="5240739"/>
              <a:ext cx="625320" cy="39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6B6E9845-981A-7CAF-7A91-83124F3DD199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778309" y="5204739"/>
                <a:ext cx="69696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0CEB043F-1605-FA5B-F085-9246A5D944B3}"/>
                  </a:ext>
                </a:extLst>
              </p14:cNvPr>
              <p14:cNvContentPartPr/>
              <p14:nvPr/>
            </p14:nvContentPartPr>
            <p14:xfrm>
              <a:off x="2932234" y="5224899"/>
              <a:ext cx="354960" cy="266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0CEB043F-1605-FA5B-F085-9246A5D944B3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896234" y="5188899"/>
                <a:ext cx="426600" cy="9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335F9416-052F-72BD-EDB9-B52AF4DE2BF0}"/>
                  </a:ext>
                </a:extLst>
              </p14:cNvPr>
              <p14:cNvContentPartPr/>
              <p14:nvPr/>
            </p14:nvContentPartPr>
            <p14:xfrm>
              <a:off x="2751514" y="5363859"/>
              <a:ext cx="510480" cy="126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335F9416-052F-72BD-EDB9-B52AF4DE2BF0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715874" y="5327859"/>
                <a:ext cx="582120" cy="84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652615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document&#10;&#10;AI-generated content may be incorrect.">
            <a:extLst>
              <a:ext uri="{FF2B5EF4-FFF2-40B4-BE49-F238E27FC236}">
                <a16:creationId xmlns:a16="http://schemas.microsoft.com/office/drawing/2014/main" id="{7C3563A4-245D-5B61-0146-6C8BD43999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230" r="1" b="1777"/>
          <a:stretch>
            <a:fillRect/>
          </a:stretch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4" name="Picture 3" descr="A close up of a document&#10;&#10;AI-generated content may be incorrect.">
            <a:extLst>
              <a:ext uri="{FF2B5EF4-FFF2-40B4-BE49-F238E27FC236}">
                <a16:creationId xmlns:a16="http://schemas.microsoft.com/office/drawing/2014/main" id="{652F8775-0B00-9974-B816-BE108F0ECE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410" r="-3" b="-3"/>
          <a:stretch>
            <a:fillRect/>
          </a:stretch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3" name="Picture 2" descr="A close up of a document&#10;&#10;AI-generated content may be incorrect.">
            <a:extLst>
              <a:ext uri="{FF2B5EF4-FFF2-40B4-BE49-F238E27FC236}">
                <a16:creationId xmlns:a16="http://schemas.microsoft.com/office/drawing/2014/main" id="{FBD03765-6D2C-150B-290E-0C6D6A81193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825" r="2" b="2"/>
          <a:stretch>
            <a:fillRect/>
          </a:stretch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7" name="Picture 6" descr="A close-up of a mail&#10;&#10;AI-generated content may be incorrect.">
            <a:extLst>
              <a:ext uri="{FF2B5EF4-FFF2-40B4-BE49-F238E27FC236}">
                <a16:creationId xmlns:a16="http://schemas.microsoft.com/office/drawing/2014/main" id="{AD358CDC-D8CA-2905-E1B8-7855B82D826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6293" r="1" b="4480"/>
          <a:stretch>
            <a:fillRect/>
          </a:stretch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5" name="Picture 4" descr="A close up of a document&#10;&#10;AI-generated content may be incorrect.">
            <a:extLst>
              <a:ext uri="{FF2B5EF4-FFF2-40B4-BE49-F238E27FC236}">
                <a16:creationId xmlns:a16="http://schemas.microsoft.com/office/drawing/2014/main" id="{A1E5339B-5775-48E5-1120-E3D988AEA5D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037" r="5" b="5"/>
          <a:stretch>
            <a:fillRect/>
          </a:stretch>
        </p:blipFill>
        <p:spPr>
          <a:xfrm>
            <a:off x="8646161" y="4069976"/>
            <a:ext cx="3545840" cy="278802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88716B1-3F51-E133-4ECF-4F7B96110E82}"/>
                  </a:ext>
                </a:extLst>
              </p14:cNvPr>
              <p14:cNvContentPartPr/>
              <p14:nvPr/>
            </p14:nvContentPartPr>
            <p14:xfrm>
              <a:off x="1533634" y="1630810"/>
              <a:ext cx="354600" cy="194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88716B1-3F51-E133-4ECF-4F7B96110E8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97634" y="1595170"/>
                <a:ext cx="426240" cy="9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E79CB89-34B5-97E0-7CEB-F3CA9A25D0D4}"/>
                  </a:ext>
                </a:extLst>
              </p14:cNvPr>
              <p14:cNvContentPartPr/>
              <p14:nvPr/>
            </p14:nvContentPartPr>
            <p14:xfrm>
              <a:off x="4505750" y="1635850"/>
              <a:ext cx="394200" cy="75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E79CB89-34B5-97E0-7CEB-F3CA9A25D0D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470110" y="1600210"/>
                <a:ext cx="465840" cy="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BEC6B1B-6616-DE37-E691-F7AA819BAC1F}"/>
                  </a:ext>
                </a:extLst>
              </p14:cNvPr>
              <p14:cNvContentPartPr/>
              <p14:nvPr/>
            </p14:nvContentPartPr>
            <p14:xfrm>
              <a:off x="4095350" y="1864450"/>
              <a:ext cx="844920" cy="18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BEC6B1B-6616-DE37-E691-F7AA819BAC1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059350" y="1828450"/>
                <a:ext cx="916560" cy="9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09DB8D1-3AE1-2BB4-AFC2-BD903133C2DA}"/>
                  </a:ext>
                </a:extLst>
              </p14:cNvPr>
              <p14:cNvContentPartPr/>
              <p14:nvPr/>
            </p14:nvContentPartPr>
            <p14:xfrm>
              <a:off x="10812583" y="1428490"/>
              <a:ext cx="348120" cy="165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09DB8D1-3AE1-2BB4-AFC2-BD903133C2D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76583" y="1392850"/>
                <a:ext cx="419760" cy="8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CF38CAD-B42E-B927-B995-BD6536F5444A}"/>
                  </a:ext>
                </a:extLst>
              </p14:cNvPr>
              <p14:cNvContentPartPr/>
              <p14:nvPr/>
            </p14:nvContentPartPr>
            <p14:xfrm>
              <a:off x="10353223" y="1680490"/>
              <a:ext cx="617760" cy="43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CF38CAD-B42E-B927-B995-BD6536F5444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0317223" y="1644850"/>
                <a:ext cx="689400" cy="7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87A9E92-F702-5A73-7888-F7764E692923}"/>
                  </a:ext>
                </a:extLst>
              </p14:cNvPr>
              <p14:cNvContentPartPr/>
              <p14:nvPr/>
            </p14:nvContentPartPr>
            <p14:xfrm>
              <a:off x="11300023" y="5339739"/>
              <a:ext cx="235800" cy="68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87A9E92-F702-5A73-7888-F7764E69292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264383" y="5304099"/>
                <a:ext cx="307440" cy="7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051D7BD-9D92-7B52-6EA5-CD28EB936C51}"/>
                  </a:ext>
                </a:extLst>
              </p14:cNvPr>
              <p14:cNvContentPartPr/>
              <p14:nvPr/>
            </p14:nvContentPartPr>
            <p14:xfrm>
              <a:off x="11070343" y="5468619"/>
              <a:ext cx="489960" cy="75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051D7BD-9D92-7B52-6EA5-CD28EB936C51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034703" y="5432619"/>
                <a:ext cx="561600" cy="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16C2BF7-1E4F-25D1-D619-C4B98CB36FE1}"/>
                  </a:ext>
                </a:extLst>
              </p14:cNvPr>
              <p14:cNvContentPartPr/>
              <p14:nvPr/>
            </p14:nvContentPartPr>
            <p14:xfrm>
              <a:off x="9542798" y="5345139"/>
              <a:ext cx="166320" cy="75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16C2BF7-1E4F-25D1-D619-C4B98CB36FE1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507158" y="5309499"/>
                <a:ext cx="237960" cy="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5E222C6-02C9-C291-7E91-139B733993B0}"/>
                  </a:ext>
                </a:extLst>
              </p14:cNvPr>
              <p14:cNvContentPartPr/>
              <p14:nvPr/>
            </p14:nvContentPartPr>
            <p14:xfrm>
              <a:off x="4889728" y="4768779"/>
              <a:ext cx="280080" cy="54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5E222C6-02C9-C291-7E91-139B733993B0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853728" y="4732779"/>
                <a:ext cx="35172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FAF1685-0F12-ADD6-406A-81878D69618D}"/>
                  </a:ext>
                </a:extLst>
              </p14:cNvPr>
              <p14:cNvContentPartPr/>
              <p14:nvPr/>
            </p14:nvContentPartPr>
            <p14:xfrm>
              <a:off x="7326208" y="4777059"/>
              <a:ext cx="430920" cy="21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FAF1685-0F12-ADD6-406A-81878D69618D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290208" y="4741059"/>
                <a:ext cx="502560" cy="7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5A18070-B7EE-FACF-24D0-8FD5A8DE69CF}"/>
                  </a:ext>
                </a:extLst>
              </p14:cNvPr>
              <p14:cNvContentPartPr/>
              <p14:nvPr/>
            </p14:nvContentPartPr>
            <p14:xfrm>
              <a:off x="7041808" y="4918899"/>
              <a:ext cx="951120" cy="352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5A18070-B7EE-FACF-24D0-8FD5A8DE69CF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006168" y="4883259"/>
                <a:ext cx="1022760" cy="10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2A17A93A-FC5F-4B0A-F387-EAAA38FE692E}"/>
                  </a:ext>
                </a:extLst>
              </p14:cNvPr>
              <p14:cNvContentPartPr/>
              <p14:nvPr/>
            </p14:nvContentPartPr>
            <p14:xfrm>
              <a:off x="2755834" y="5432259"/>
              <a:ext cx="133560" cy="36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2A17A93A-FC5F-4B0A-F387-EAAA38FE692E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719834" y="5396259"/>
                <a:ext cx="205200" cy="7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AF1E6FE7-D8F5-83B0-4D16-6D1673A465B9}"/>
                  </a:ext>
                </a:extLst>
              </p14:cNvPr>
              <p14:cNvContentPartPr/>
              <p14:nvPr/>
            </p14:nvContentPartPr>
            <p14:xfrm>
              <a:off x="2449834" y="5538459"/>
              <a:ext cx="573120" cy="151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AF1E6FE7-D8F5-83B0-4D16-6D1673A465B9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414194" y="5502819"/>
                <a:ext cx="644760" cy="8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BAB4BFE4-448D-F9D6-F715-FDF461438426}"/>
                  </a:ext>
                </a:extLst>
              </p14:cNvPr>
              <p14:cNvContentPartPr/>
              <p14:nvPr/>
            </p14:nvContentPartPr>
            <p14:xfrm>
              <a:off x="989314" y="5432979"/>
              <a:ext cx="75960" cy="14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BAB4BFE4-448D-F9D6-F715-FDF461438426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953314" y="5397339"/>
                <a:ext cx="147600" cy="73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341718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document&#10;&#10;AI-generated content may be incorrect.">
            <a:extLst>
              <a:ext uri="{FF2B5EF4-FFF2-40B4-BE49-F238E27FC236}">
                <a16:creationId xmlns:a16="http://schemas.microsoft.com/office/drawing/2014/main" id="{68197C30-D060-D52C-50AD-BB46F9FD3B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970" r="5" b="5"/>
          <a:stretch>
            <a:fillRect/>
          </a:stretch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6" name="Picture 5" descr="A close up of a document&#10;&#10;AI-generated content may be incorrect.">
            <a:extLst>
              <a:ext uri="{FF2B5EF4-FFF2-40B4-BE49-F238E27FC236}">
                <a16:creationId xmlns:a16="http://schemas.microsoft.com/office/drawing/2014/main" id="{C82EFF95-2B1A-8EAA-668A-6EC45EBBC2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37" b="-3"/>
          <a:stretch>
            <a:fillRect/>
          </a:stretch>
        </p:blipFill>
        <p:spPr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7" name="Picture 6" descr="A close up of a document&#10;&#10;AI-generated content may be incorrect.">
            <a:extLst>
              <a:ext uri="{FF2B5EF4-FFF2-40B4-BE49-F238E27FC236}">
                <a16:creationId xmlns:a16="http://schemas.microsoft.com/office/drawing/2014/main" id="{90D89E64-802C-65FA-EBCC-650436DEA7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12" r="-3" b="-3"/>
          <a:stretch>
            <a:fillRect/>
          </a:stretch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8" name="Picture 7" descr="A close up of a document&#10;&#10;AI-generated content may be incorrect.">
            <a:extLst>
              <a:ext uri="{FF2B5EF4-FFF2-40B4-BE49-F238E27FC236}">
                <a16:creationId xmlns:a16="http://schemas.microsoft.com/office/drawing/2014/main" id="{C041D075-F8E0-432F-487B-0B8D397906D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02" r="5" b="5"/>
          <a:stretch>
            <a:fillRect/>
          </a:stretch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5" name="Picture 4" descr="A close up of a mail&#10;&#10;AI-generated content may be incorrect.">
            <a:extLst>
              <a:ext uri="{FF2B5EF4-FFF2-40B4-BE49-F238E27FC236}">
                <a16:creationId xmlns:a16="http://schemas.microsoft.com/office/drawing/2014/main" id="{9EF32CAE-C533-F9F2-E53B-08617E42F4A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40" r="-1" b="-1"/>
          <a:stretch>
            <a:fillRect/>
          </a:stretch>
        </p:blipFill>
        <p:spPr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4" name="Picture 3" descr="A close up of a mail&#10;&#10;AI-generated content may be incorrect.">
            <a:extLst>
              <a:ext uri="{FF2B5EF4-FFF2-40B4-BE49-F238E27FC236}">
                <a16:creationId xmlns:a16="http://schemas.microsoft.com/office/drawing/2014/main" id="{0995C202-7164-DC1E-7FC9-74240B184B9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345" r="-1" b="-1"/>
          <a:stretch>
            <a:fillRect/>
          </a:stretch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0FFC683-434E-25B4-AD37-B10D3413D2DF}"/>
                  </a:ext>
                </a:extLst>
              </p14:cNvPr>
              <p14:cNvContentPartPr/>
              <p14:nvPr/>
            </p14:nvContentPartPr>
            <p14:xfrm>
              <a:off x="1005874" y="5138139"/>
              <a:ext cx="24660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0FFC683-434E-25B4-AD37-B10D3413D2D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70234" y="5102499"/>
                <a:ext cx="3182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E8F79F8-1E18-4BDA-BDA7-4EEBF860440F}"/>
                  </a:ext>
                </a:extLst>
              </p14:cNvPr>
              <p14:cNvContentPartPr/>
              <p14:nvPr/>
            </p14:nvContentPartPr>
            <p14:xfrm>
              <a:off x="3005674" y="5130219"/>
              <a:ext cx="291240" cy="14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E8F79F8-1E18-4BDA-BDA7-4EEBF860440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970034" y="5094219"/>
                <a:ext cx="36288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6FEE165-EF9A-5CBC-5196-A7659343FCB9}"/>
                  </a:ext>
                </a:extLst>
              </p14:cNvPr>
              <p14:cNvContentPartPr/>
              <p14:nvPr/>
            </p14:nvContentPartPr>
            <p14:xfrm>
              <a:off x="2719834" y="5268459"/>
              <a:ext cx="771120" cy="72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6FEE165-EF9A-5CBC-5196-A7659343FCB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683834" y="5232459"/>
                <a:ext cx="842760" cy="7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4165CFD-20F6-6053-F4BF-1E5948AFB025}"/>
                  </a:ext>
                </a:extLst>
              </p14:cNvPr>
              <p14:cNvContentPartPr/>
              <p14:nvPr/>
            </p14:nvContentPartPr>
            <p14:xfrm>
              <a:off x="7164434" y="5103219"/>
              <a:ext cx="243000" cy="64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4165CFD-20F6-6053-F4BF-1E5948AFB02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128434" y="5067579"/>
                <a:ext cx="314640" cy="7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F268AA0-6B93-AFD6-5FEC-9953282316A4}"/>
                  </a:ext>
                </a:extLst>
              </p14:cNvPr>
              <p14:cNvContentPartPr/>
              <p14:nvPr/>
            </p14:nvContentPartPr>
            <p14:xfrm>
              <a:off x="6811274" y="5252259"/>
              <a:ext cx="535320" cy="194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F268AA0-6B93-AFD6-5FEC-9953282316A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775274" y="5216259"/>
                <a:ext cx="606960" cy="9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2CE672A-618C-AAD4-2896-771B2FF904D8}"/>
                  </a:ext>
                </a:extLst>
              </p14:cNvPr>
              <p14:cNvContentPartPr/>
              <p14:nvPr/>
            </p14:nvContentPartPr>
            <p14:xfrm>
              <a:off x="9213463" y="5192139"/>
              <a:ext cx="21744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2CE672A-618C-AAD4-2896-771B2FF904D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177463" y="5156499"/>
                <a:ext cx="28908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73D9A20-016C-D34E-4369-7A262DFB1713}"/>
                  </a:ext>
                </a:extLst>
              </p14:cNvPr>
              <p14:cNvContentPartPr/>
              <p14:nvPr/>
            </p14:nvContentPartPr>
            <p14:xfrm>
              <a:off x="11192743" y="5200059"/>
              <a:ext cx="284040" cy="14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73D9A20-016C-D34E-4369-7A262DFB1713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1156743" y="5164419"/>
                <a:ext cx="35568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2557FFD-3BDB-DCDC-F8A6-C4EA11503AFB}"/>
                  </a:ext>
                </a:extLst>
              </p14:cNvPr>
              <p14:cNvContentPartPr/>
              <p14:nvPr/>
            </p14:nvContentPartPr>
            <p14:xfrm>
              <a:off x="10923463" y="5339379"/>
              <a:ext cx="387000" cy="118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2557FFD-3BDB-DCDC-F8A6-C4EA11503AF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0887463" y="5303739"/>
                <a:ext cx="458640" cy="8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D739F313-E748-1B6D-E85E-73C3F7BFBE09}"/>
                  </a:ext>
                </a:extLst>
              </p14:cNvPr>
              <p14:cNvContentPartPr/>
              <p14:nvPr/>
            </p14:nvContentPartPr>
            <p14:xfrm>
              <a:off x="9213103" y="1697230"/>
              <a:ext cx="80280" cy="90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D739F313-E748-1B6D-E85E-73C3F7BFBE09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177463" y="1661230"/>
                <a:ext cx="151920" cy="8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681ED52C-A26E-CFA3-9C9B-6572B7D8DA14}"/>
                  </a:ext>
                </a:extLst>
              </p14:cNvPr>
              <p14:cNvContentPartPr/>
              <p14:nvPr/>
            </p14:nvContentPartPr>
            <p14:xfrm>
              <a:off x="11248543" y="1698670"/>
              <a:ext cx="208440" cy="32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681ED52C-A26E-CFA3-9C9B-6572B7D8DA1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1212543" y="1663030"/>
                <a:ext cx="280080" cy="7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DB4CAAC7-902E-2967-FD7A-08261A11F43D}"/>
                  </a:ext>
                </a:extLst>
              </p14:cNvPr>
              <p14:cNvContentPartPr/>
              <p14:nvPr/>
            </p14:nvContentPartPr>
            <p14:xfrm>
              <a:off x="10973503" y="1841950"/>
              <a:ext cx="304200" cy="108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DB4CAAC7-902E-2967-FD7A-08261A11F43D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0937503" y="1806310"/>
                <a:ext cx="375840" cy="8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764DC156-41D8-609A-C8B0-8C10B00366E2}"/>
                  </a:ext>
                </a:extLst>
              </p14:cNvPr>
              <p14:cNvContentPartPr/>
              <p14:nvPr/>
            </p14:nvContentPartPr>
            <p14:xfrm>
              <a:off x="4848370" y="1669150"/>
              <a:ext cx="1001880" cy="334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764DC156-41D8-609A-C8B0-8C10B00366E2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812370" y="1633150"/>
                <a:ext cx="1073520" cy="10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523AAEC-D9C5-96F9-E747-AED740A3EE58}"/>
                  </a:ext>
                </a:extLst>
              </p14:cNvPr>
              <p14:cNvContentPartPr/>
              <p14:nvPr/>
            </p14:nvContentPartPr>
            <p14:xfrm>
              <a:off x="7163530" y="1685350"/>
              <a:ext cx="34308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523AAEC-D9C5-96F9-E747-AED740A3EE58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7127890" y="1649350"/>
                <a:ext cx="41472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43D2F34-4A1F-C69C-07FD-EC1ECA131331}"/>
                  </a:ext>
                </a:extLst>
              </p14:cNvPr>
              <p14:cNvContentPartPr/>
              <p14:nvPr/>
            </p14:nvContentPartPr>
            <p14:xfrm>
              <a:off x="6896410" y="1828630"/>
              <a:ext cx="603360" cy="158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43D2F34-4A1F-C69C-07FD-EC1ECA131331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860410" y="1792630"/>
                <a:ext cx="675000" cy="8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B043FAA7-FC67-B6AA-665D-54B7D5BBFE07}"/>
                  </a:ext>
                </a:extLst>
              </p14:cNvPr>
              <p14:cNvContentPartPr/>
              <p14:nvPr/>
            </p14:nvContentPartPr>
            <p14:xfrm>
              <a:off x="3023674" y="1628110"/>
              <a:ext cx="393120" cy="504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B043FAA7-FC67-B6AA-665D-54B7D5BBFE07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988034" y="1592470"/>
                <a:ext cx="464760" cy="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76E22ABE-985E-9B4C-392A-35D0D0899425}"/>
                  </a:ext>
                </a:extLst>
              </p14:cNvPr>
              <p14:cNvContentPartPr/>
              <p14:nvPr/>
            </p14:nvContentPartPr>
            <p14:xfrm>
              <a:off x="2737834" y="1773910"/>
              <a:ext cx="922320" cy="79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76E22ABE-985E-9B4C-392A-35D0D0899425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702194" y="1738270"/>
                <a:ext cx="993960" cy="79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02941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-up of a mail&#10;&#10;AI-generated content may be incorrect.">
            <a:extLst>
              <a:ext uri="{FF2B5EF4-FFF2-40B4-BE49-F238E27FC236}">
                <a16:creationId xmlns:a16="http://schemas.microsoft.com/office/drawing/2014/main" id="{7A34BD87-D4B1-0751-6AE4-5CBEFC8DBC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73" r="-1" b="-1"/>
          <a:stretch>
            <a:fillRect/>
          </a:stretch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5" name="Picture 4" descr="A close up of a document&#10;&#10;AI-generated content may be incorrect.">
            <a:extLst>
              <a:ext uri="{FF2B5EF4-FFF2-40B4-BE49-F238E27FC236}">
                <a16:creationId xmlns:a16="http://schemas.microsoft.com/office/drawing/2014/main" id="{63711BDD-F768-9438-E795-4C8DDCBF73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40" r="-1" b="-1"/>
          <a:stretch>
            <a:fillRect/>
          </a:stretch>
        </p:blipFill>
        <p:spPr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8" name="Picture 7" descr="A close up of a document&#10;&#10;AI-generated content may be incorrect.">
            <a:extLst>
              <a:ext uri="{FF2B5EF4-FFF2-40B4-BE49-F238E27FC236}">
                <a16:creationId xmlns:a16="http://schemas.microsoft.com/office/drawing/2014/main" id="{19EA83E8-296D-58D7-6BE1-A458D44C012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10" b="-3"/>
          <a:stretch>
            <a:fillRect/>
          </a:stretch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3" name="Picture 2" descr="A close up of a document&#10;&#10;AI-generated content may be incorrect.">
            <a:extLst>
              <a:ext uri="{FF2B5EF4-FFF2-40B4-BE49-F238E27FC236}">
                <a16:creationId xmlns:a16="http://schemas.microsoft.com/office/drawing/2014/main" id="{92BFB85D-D242-E286-83E6-8FE3B739AA1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273" r="5" b="5"/>
          <a:stretch>
            <a:fillRect/>
          </a:stretch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6" name="Picture 5" descr="A close up of a document&#10;&#10;AI-generated content may be incorrect.">
            <a:extLst>
              <a:ext uri="{FF2B5EF4-FFF2-40B4-BE49-F238E27FC236}">
                <a16:creationId xmlns:a16="http://schemas.microsoft.com/office/drawing/2014/main" id="{6A0B322E-76A3-DB69-950B-553C8E0ED5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40" r="-1" b="-1"/>
          <a:stretch>
            <a:fillRect/>
          </a:stretch>
        </p:blipFill>
        <p:spPr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7" name="Picture 6" descr="A close-up of a document&#10;&#10;AI-generated content may be incorrect.">
            <a:extLst>
              <a:ext uri="{FF2B5EF4-FFF2-40B4-BE49-F238E27FC236}">
                <a16:creationId xmlns:a16="http://schemas.microsoft.com/office/drawing/2014/main" id="{1B25BDD5-80DC-E795-505E-D5CAE085D1F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8119" b="2"/>
          <a:stretch>
            <a:fillRect/>
          </a:stretch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4BFB159-8C73-7608-5E23-EED45AE51657}"/>
                  </a:ext>
                </a:extLst>
              </p14:cNvPr>
              <p14:cNvContentPartPr/>
              <p14:nvPr/>
            </p14:nvContentPartPr>
            <p14:xfrm>
              <a:off x="2977954" y="1713790"/>
              <a:ext cx="228240" cy="133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4BFB159-8C73-7608-5E23-EED45AE5165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41954" y="1677790"/>
                <a:ext cx="299880" cy="8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C4DEF88-F7B7-765D-6789-0835DE580002}"/>
                  </a:ext>
                </a:extLst>
              </p14:cNvPr>
              <p14:cNvContentPartPr/>
              <p14:nvPr/>
            </p14:nvContentPartPr>
            <p14:xfrm>
              <a:off x="2719474" y="1842670"/>
              <a:ext cx="615600" cy="234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C4DEF88-F7B7-765D-6789-0835DE58000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83474" y="1807030"/>
                <a:ext cx="687240" cy="9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72A35C2-FD74-F08A-914A-FF810DB7BDB5}"/>
                  </a:ext>
                </a:extLst>
              </p14:cNvPr>
              <p14:cNvContentPartPr/>
              <p14:nvPr/>
            </p14:nvContentPartPr>
            <p14:xfrm>
              <a:off x="7086771" y="1638190"/>
              <a:ext cx="257400" cy="230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72A35C2-FD74-F08A-914A-FF810DB7BDB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051131" y="1602550"/>
                <a:ext cx="329040" cy="9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1309893-9354-3B22-B91D-7C70204167BD}"/>
                  </a:ext>
                </a:extLst>
              </p14:cNvPr>
              <p14:cNvContentPartPr/>
              <p14:nvPr/>
            </p14:nvContentPartPr>
            <p14:xfrm>
              <a:off x="6820011" y="1787230"/>
              <a:ext cx="492480" cy="82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1309893-9354-3B22-B91D-7C70204167B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784371" y="1751590"/>
                <a:ext cx="564120" cy="7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5F964F9-5908-4A7A-2632-BADF5002785F}"/>
                  </a:ext>
                </a:extLst>
              </p14:cNvPr>
              <p14:cNvContentPartPr/>
              <p14:nvPr/>
            </p14:nvContentPartPr>
            <p14:xfrm>
              <a:off x="9359263" y="1687690"/>
              <a:ext cx="221040" cy="18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5F964F9-5908-4A7A-2632-BADF5002785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323623" y="1651690"/>
                <a:ext cx="292680" cy="7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C8B15BA-2177-1116-B39E-FDDFC003CBE8}"/>
                  </a:ext>
                </a:extLst>
              </p14:cNvPr>
              <p14:cNvContentPartPr/>
              <p14:nvPr/>
            </p14:nvContentPartPr>
            <p14:xfrm>
              <a:off x="11402983" y="1683730"/>
              <a:ext cx="384480" cy="9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C8B15BA-2177-1116-B39E-FDDFC003CBE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366983" y="1647730"/>
                <a:ext cx="456120" cy="8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43D076B-4A0F-FCB1-52D6-491E31CBF741}"/>
                  </a:ext>
                </a:extLst>
              </p14:cNvPr>
              <p14:cNvContentPartPr/>
              <p14:nvPr/>
            </p14:nvContentPartPr>
            <p14:xfrm>
              <a:off x="10979983" y="1823770"/>
              <a:ext cx="697320" cy="39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43D076B-4A0F-FCB1-52D6-491E31CBF741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0944343" y="1788130"/>
                <a:ext cx="76896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4A578E6-3975-6607-CEB9-A625F4DB466C}"/>
                  </a:ext>
                </a:extLst>
              </p14:cNvPr>
              <p14:cNvContentPartPr/>
              <p14:nvPr/>
            </p14:nvContentPartPr>
            <p14:xfrm>
              <a:off x="11824903" y="5158299"/>
              <a:ext cx="248040" cy="14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4A578E6-3975-6607-CEB9-A625F4DB466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1789263" y="5122659"/>
                <a:ext cx="31968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93037174-11F0-0113-7A9B-CD2A306F32CD}"/>
                  </a:ext>
                </a:extLst>
              </p14:cNvPr>
              <p14:cNvContentPartPr/>
              <p14:nvPr/>
            </p14:nvContentPartPr>
            <p14:xfrm>
              <a:off x="11228743" y="5301579"/>
              <a:ext cx="331560" cy="115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93037174-11F0-0113-7A9B-CD2A306F32CD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1192743" y="5265579"/>
                <a:ext cx="403200" cy="8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B9541CB-31F1-7274-7B06-F276D4E9241C}"/>
                  </a:ext>
                </a:extLst>
              </p14:cNvPr>
              <p14:cNvContentPartPr/>
              <p14:nvPr/>
            </p14:nvContentPartPr>
            <p14:xfrm>
              <a:off x="7091122" y="5123739"/>
              <a:ext cx="202680" cy="90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B9541CB-31F1-7274-7B06-F276D4E9241C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055482" y="5088099"/>
                <a:ext cx="274320" cy="8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B08D1CF6-9468-69E4-8130-424827DD7F2F}"/>
                  </a:ext>
                </a:extLst>
              </p14:cNvPr>
              <p14:cNvContentPartPr/>
              <p14:nvPr/>
            </p14:nvContentPartPr>
            <p14:xfrm>
              <a:off x="6821482" y="5276739"/>
              <a:ext cx="550800" cy="50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B08D1CF6-9468-69E4-8130-424827DD7F2F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785842" y="5241099"/>
                <a:ext cx="622440" cy="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A040AE2-C07A-0294-AFFC-D099C7E15823}"/>
                  </a:ext>
                </a:extLst>
              </p14:cNvPr>
              <p14:cNvContentPartPr/>
              <p14:nvPr/>
            </p14:nvContentPartPr>
            <p14:xfrm>
              <a:off x="3133145" y="5074779"/>
              <a:ext cx="177120" cy="68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A040AE2-C07A-0294-AFFC-D099C7E15823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097145" y="5038779"/>
                <a:ext cx="248760" cy="78480"/>
              </a:xfrm>
              <a:prstGeom prst="rect">
                <a:avLst/>
              </a:prstGeom>
            </p:spPr>
          </p:pic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36CCDE77-8FC7-78A4-8C26-89AACFC053F6}"/>
              </a:ext>
            </a:extLst>
          </p:cNvPr>
          <p:cNvGrpSpPr/>
          <p:nvPr/>
        </p:nvGrpSpPr>
        <p:grpSpPr>
          <a:xfrm>
            <a:off x="2799425" y="5218059"/>
            <a:ext cx="1083960" cy="90000"/>
            <a:chOff x="2799425" y="5218059"/>
            <a:chExt cx="1083960" cy="90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1E8422A2-D873-8E29-28A9-268477B1A932}"/>
                    </a:ext>
                  </a:extLst>
                </p14:cNvPr>
                <p14:cNvContentPartPr/>
                <p14:nvPr/>
              </p14:nvContentPartPr>
              <p14:xfrm>
                <a:off x="2799425" y="5218059"/>
                <a:ext cx="1083960" cy="172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1E8422A2-D873-8E29-28A9-268477B1A932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763785" y="5182059"/>
                  <a:ext cx="115560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8ED92B8B-22FF-D91E-1011-469D03497BAF}"/>
                    </a:ext>
                  </a:extLst>
                </p14:cNvPr>
                <p14:cNvContentPartPr/>
                <p14:nvPr/>
              </p14:nvContentPartPr>
              <p14:xfrm>
                <a:off x="2816345" y="5300139"/>
                <a:ext cx="477000" cy="79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8ED92B8B-22FF-D91E-1011-469D03497BAF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780345" y="5264139"/>
                  <a:ext cx="548640" cy="79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9390504-DB62-02EB-F224-0183499DD7A3}"/>
                  </a:ext>
                </a:extLst>
              </p14:cNvPr>
              <p14:cNvContentPartPr/>
              <p14:nvPr/>
            </p14:nvContentPartPr>
            <p14:xfrm>
              <a:off x="1094074" y="5072259"/>
              <a:ext cx="138960" cy="75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9390504-DB62-02EB-F224-0183499DD7A3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058434" y="5036259"/>
                <a:ext cx="210600" cy="79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80623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a document&#10;&#10;AI-generated content may be incorrect.">
            <a:extLst>
              <a:ext uri="{FF2B5EF4-FFF2-40B4-BE49-F238E27FC236}">
                <a16:creationId xmlns:a16="http://schemas.microsoft.com/office/drawing/2014/main" id="{5F5489AC-2D0E-2667-CBE0-FB68E20609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546" b="-3"/>
          <a:stretch>
            <a:fillRect/>
          </a:stretch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8" name="Picture 7" descr="A close up of a document&#10;&#10;AI-generated content may be incorrect.">
            <a:extLst>
              <a:ext uri="{FF2B5EF4-FFF2-40B4-BE49-F238E27FC236}">
                <a16:creationId xmlns:a16="http://schemas.microsoft.com/office/drawing/2014/main" id="{AB53C8D9-F195-DCC9-BE59-9317F055E5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948" r="-1" b="-1"/>
          <a:stretch>
            <a:fillRect/>
          </a:stretch>
        </p:blipFill>
        <p:spPr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7" name="Picture 6" descr="A close-up of a shipping form&#10;&#10;AI-generated content may be incorrect.">
            <a:extLst>
              <a:ext uri="{FF2B5EF4-FFF2-40B4-BE49-F238E27FC236}">
                <a16:creationId xmlns:a16="http://schemas.microsoft.com/office/drawing/2014/main" id="{BE70A811-1A5E-F1D0-1CE8-420D62BFD1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4" b="3"/>
          <a:stretch>
            <a:fillRect/>
          </a:stretch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6" name="Picture 5" descr="A close up of a document&#10;&#10;AI-generated content may be incorrect.">
            <a:extLst>
              <a:ext uri="{FF2B5EF4-FFF2-40B4-BE49-F238E27FC236}">
                <a16:creationId xmlns:a16="http://schemas.microsoft.com/office/drawing/2014/main" id="{91E52880-365F-A2CF-29D2-EB96FD1FF30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08" r="5" b="5"/>
          <a:stretch>
            <a:fillRect/>
          </a:stretch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3" name="Picture 2" descr="A close up of a document&#10;&#10;AI-generated content may be incorrect.">
            <a:extLst>
              <a:ext uri="{FF2B5EF4-FFF2-40B4-BE49-F238E27FC236}">
                <a16:creationId xmlns:a16="http://schemas.microsoft.com/office/drawing/2014/main" id="{05047F11-1E0F-DF9F-75DB-98B48EBBFFB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4491" b="-1"/>
          <a:stretch>
            <a:fillRect/>
          </a:stretch>
        </p:blipFill>
        <p:spPr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5" name="Picture 4" descr="A close up of a document&#10;&#10;AI-generated content may be incorrect.">
            <a:extLst>
              <a:ext uri="{FF2B5EF4-FFF2-40B4-BE49-F238E27FC236}">
                <a16:creationId xmlns:a16="http://schemas.microsoft.com/office/drawing/2014/main" id="{4DFCB7AE-4EAE-74BB-4998-F32EED445AD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289" r="-1" b="-1"/>
          <a:stretch>
            <a:fillRect/>
          </a:stretch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C8EC657-827E-E154-BAC9-884E7E461A2A}"/>
                  </a:ext>
                </a:extLst>
              </p14:cNvPr>
              <p14:cNvContentPartPr/>
              <p14:nvPr/>
            </p14:nvContentPartPr>
            <p14:xfrm>
              <a:off x="1030354" y="5176659"/>
              <a:ext cx="209160" cy="46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C8EC657-827E-E154-BAC9-884E7E461A2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94714" y="5141019"/>
                <a:ext cx="280800" cy="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6464148-B68E-0764-C607-241B0C9710D9}"/>
                  </a:ext>
                </a:extLst>
              </p14:cNvPr>
              <p14:cNvContentPartPr/>
              <p14:nvPr/>
            </p14:nvContentPartPr>
            <p14:xfrm>
              <a:off x="3078394" y="5179899"/>
              <a:ext cx="303840" cy="61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6464148-B68E-0764-C607-241B0C9710D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042754" y="5144259"/>
                <a:ext cx="375480" cy="7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93FB53B-45E1-CB11-7D34-DE38EDB9C8EA}"/>
                  </a:ext>
                </a:extLst>
              </p14:cNvPr>
              <p14:cNvContentPartPr/>
              <p14:nvPr/>
            </p14:nvContentPartPr>
            <p14:xfrm>
              <a:off x="2772394" y="5328579"/>
              <a:ext cx="521280" cy="115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93FB53B-45E1-CB11-7D34-DE38EDB9C8E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736394" y="5292939"/>
                <a:ext cx="592920" cy="8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32E8EAB-E1ED-E5F8-8567-884ADB4D7E94}"/>
                  </a:ext>
                </a:extLst>
              </p14:cNvPr>
              <p14:cNvContentPartPr/>
              <p14:nvPr/>
            </p14:nvContentPartPr>
            <p14:xfrm>
              <a:off x="7360013" y="5006019"/>
              <a:ext cx="350640" cy="50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32E8EAB-E1ED-E5F8-8567-884ADB4D7E9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324013" y="4970379"/>
                <a:ext cx="422280" cy="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DB6BAC7-E641-DC72-33A5-17831B93F609}"/>
                  </a:ext>
                </a:extLst>
              </p14:cNvPr>
              <p14:cNvContentPartPr/>
              <p14:nvPr/>
            </p14:nvContentPartPr>
            <p14:xfrm>
              <a:off x="7106933" y="5157219"/>
              <a:ext cx="511200" cy="46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DB6BAC7-E641-DC72-33A5-17831B93F60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070933" y="5121219"/>
                <a:ext cx="582840" cy="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6A127C2-493B-9902-4D0E-8D3C5F5AD796}"/>
                  </a:ext>
                </a:extLst>
              </p14:cNvPr>
              <p14:cNvContentPartPr/>
              <p14:nvPr/>
            </p14:nvContentPartPr>
            <p14:xfrm>
              <a:off x="9302383" y="5189619"/>
              <a:ext cx="272160" cy="226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6A127C2-493B-9902-4D0E-8D3C5F5AD796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266383" y="5153619"/>
                <a:ext cx="343800" cy="9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599C57A-80DE-8150-6D04-51B51D8F5F9C}"/>
                  </a:ext>
                </a:extLst>
              </p14:cNvPr>
              <p14:cNvContentPartPr/>
              <p14:nvPr/>
            </p14:nvContentPartPr>
            <p14:xfrm>
              <a:off x="11419543" y="5165859"/>
              <a:ext cx="296640" cy="158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599C57A-80DE-8150-6D04-51B51D8F5F9C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1383543" y="5130219"/>
                <a:ext cx="368280" cy="8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917F910-9FDD-761E-5458-86B8E81C390D}"/>
                  </a:ext>
                </a:extLst>
              </p14:cNvPr>
              <p14:cNvContentPartPr/>
              <p14:nvPr/>
            </p14:nvContentPartPr>
            <p14:xfrm>
              <a:off x="11000503" y="5322099"/>
              <a:ext cx="682560" cy="151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917F910-9FDD-761E-5458-86B8E81C390D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0964503" y="5286459"/>
                <a:ext cx="754200" cy="8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0259FBC-0CC9-DF26-906B-396EE1A8EF2D}"/>
                  </a:ext>
                </a:extLst>
              </p14:cNvPr>
              <p14:cNvContentPartPr/>
              <p14:nvPr/>
            </p14:nvContentPartPr>
            <p14:xfrm>
              <a:off x="11447983" y="1688274"/>
              <a:ext cx="167400" cy="36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0259FBC-0CC9-DF26-906B-396EE1A8EF2D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1411983" y="1652634"/>
                <a:ext cx="239040" cy="7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DE0B32B-BFAF-AE83-B31A-F8B898E76045}"/>
                  </a:ext>
                </a:extLst>
              </p14:cNvPr>
              <p14:cNvContentPartPr/>
              <p14:nvPr/>
            </p14:nvContentPartPr>
            <p14:xfrm>
              <a:off x="10942543" y="1811394"/>
              <a:ext cx="506880" cy="9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DE0B32B-BFAF-AE83-B31A-F8B898E76045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0906903" y="1775394"/>
                <a:ext cx="578520" cy="8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CC3E3DBA-A240-6E70-7DD4-50A38B5A5F98}"/>
                  </a:ext>
                </a:extLst>
              </p14:cNvPr>
              <p14:cNvContentPartPr/>
              <p14:nvPr/>
            </p14:nvContentPartPr>
            <p14:xfrm>
              <a:off x="9428383" y="1685394"/>
              <a:ext cx="1101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CC3E3DBA-A240-6E70-7DD4-50A38B5A5F98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9392743" y="1649394"/>
                <a:ext cx="1818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FFD3647B-A0A3-60C3-59DA-BB424592F9A2}"/>
                  </a:ext>
                </a:extLst>
              </p14:cNvPr>
              <p14:cNvContentPartPr/>
              <p14:nvPr/>
            </p14:nvContentPartPr>
            <p14:xfrm>
              <a:off x="7209918" y="1550754"/>
              <a:ext cx="258840" cy="198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FFD3647B-A0A3-60C3-59DA-BB424592F9A2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7173918" y="1514754"/>
                <a:ext cx="330480" cy="9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F27ECD9F-E451-A43E-8624-8B9A0ABEA1D0}"/>
                  </a:ext>
                </a:extLst>
              </p14:cNvPr>
              <p14:cNvContentPartPr/>
              <p14:nvPr/>
            </p14:nvContentPartPr>
            <p14:xfrm>
              <a:off x="6847758" y="1688634"/>
              <a:ext cx="861840" cy="108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F27ECD9F-E451-A43E-8624-8B9A0ABEA1D0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811758" y="1652994"/>
                <a:ext cx="933480" cy="8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0966B104-A88C-47CB-A19A-B0186DFD79CE}"/>
                  </a:ext>
                </a:extLst>
              </p14:cNvPr>
              <p14:cNvContentPartPr/>
              <p14:nvPr/>
            </p14:nvContentPartPr>
            <p14:xfrm>
              <a:off x="5193358" y="1521147"/>
              <a:ext cx="254520" cy="288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0966B104-A88C-47CB-A19A-B0186DFD79CE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157718" y="1485507"/>
                <a:ext cx="326160" cy="10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41C6E93-6899-3DD9-C4BD-C844844AD4B7}"/>
                  </a:ext>
                </a:extLst>
              </p14:cNvPr>
              <p14:cNvContentPartPr/>
              <p14:nvPr/>
            </p14:nvContentPartPr>
            <p14:xfrm>
              <a:off x="921274" y="1750467"/>
              <a:ext cx="12744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41C6E93-6899-3DD9-C4BD-C844844AD4B7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885634" y="1714467"/>
                <a:ext cx="19908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314E965-FE7E-20FA-D3C5-A9859D330156}"/>
                  </a:ext>
                </a:extLst>
              </p14:cNvPr>
              <p14:cNvContentPartPr/>
              <p14:nvPr/>
            </p14:nvContentPartPr>
            <p14:xfrm>
              <a:off x="2979034" y="1741467"/>
              <a:ext cx="189000" cy="129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314E965-FE7E-20FA-D3C5-A9859D330156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943034" y="1705827"/>
                <a:ext cx="260640" cy="8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60533D01-4DFE-B16D-9A0D-47C2788BED18}"/>
                  </a:ext>
                </a:extLst>
              </p14:cNvPr>
              <p14:cNvContentPartPr/>
              <p14:nvPr/>
            </p14:nvContentPartPr>
            <p14:xfrm>
              <a:off x="2812714" y="1907787"/>
              <a:ext cx="420840" cy="75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60533D01-4DFE-B16D-9A0D-47C2788BED18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777074" y="1872147"/>
                <a:ext cx="492480" cy="79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761231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document&#10;&#10;AI-generated content may be incorrect.">
            <a:extLst>
              <a:ext uri="{FF2B5EF4-FFF2-40B4-BE49-F238E27FC236}">
                <a16:creationId xmlns:a16="http://schemas.microsoft.com/office/drawing/2014/main" id="{879D7EDF-1ED9-8C96-D495-232DAF2DDB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072" b="-1"/>
          <a:stretch>
            <a:fillRect/>
          </a:stretch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7" name="Picture 6" descr="A close up of a document&#10;&#10;AI-generated content may be incorrect.">
            <a:extLst>
              <a:ext uri="{FF2B5EF4-FFF2-40B4-BE49-F238E27FC236}">
                <a16:creationId xmlns:a16="http://schemas.microsoft.com/office/drawing/2014/main" id="{09E00A3D-AC24-8AF8-B8D3-2E0DC60ED6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93" r="-1" b="-1"/>
          <a:stretch>
            <a:fillRect/>
          </a:stretch>
        </p:blipFill>
        <p:spPr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6" name="Picture 5" descr="A screenshot of a mail&#10;&#10;AI-generated content may be incorrect.">
            <a:extLst>
              <a:ext uri="{FF2B5EF4-FFF2-40B4-BE49-F238E27FC236}">
                <a16:creationId xmlns:a16="http://schemas.microsoft.com/office/drawing/2014/main" id="{A16CC529-09D6-ECF6-EB59-1A7974F262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98" r="3937" b="-2"/>
          <a:stretch>
            <a:fillRect/>
          </a:stretch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3" name="Picture 2" descr="A close up of a document&#10;&#10;AI-generated content may be incorrect.">
            <a:extLst>
              <a:ext uri="{FF2B5EF4-FFF2-40B4-BE49-F238E27FC236}">
                <a16:creationId xmlns:a16="http://schemas.microsoft.com/office/drawing/2014/main" id="{A320522D-94DF-B5B7-45C3-3FCE0B036A8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845" r="5" b="5"/>
          <a:stretch>
            <a:fillRect/>
          </a:stretch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4" name="Picture 3" descr="A close-up of a document&#10;&#10;AI-generated content may be incorrect.">
            <a:extLst>
              <a:ext uri="{FF2B5EF4-FFF2-40B4-BE49-F238E27FC236}">
                <a16:creationId xmlns:a16="http://schemas.microsoft.com/office/drawing/2014/main" id="{77B9B51D-16B6-FCFF-8FF0-15E8280ADE0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229"/>
          <a:stretch>
            <a:fillRect/>
          </a:stretch>
        </p:blipFill>
        <p:spPr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8" name="Picture 7" descr="A close up of a document&#10;&#10;AI-generated content may be incorrect.">
            <a:extLst>
              <a:ext uri="{FF2B5EF4-FFF2-40B4-BE49-F238E27FC236}">
                <a16:creationId xmlns:a16="http://schemas.microsoft.com/office/drawing/2014/main" id="{93665764-52B4-E7EF-87FE-DE878535A4F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23" r="521" b="-1"/>
          <a:stretch>
            <a:fillRect/>
          </a:stretch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C9B7E85-4F20-FFF5-71F3-4E4EF468D411}"/>
                  </a:ext>
                </a:extLst>
              </p14:cNvPr>
              <p14:cNvContentPartPr/>
              <p14:nvPr/>
            </p14:nvContentPartPr>
            <p14:xfrm>
              <a:off x="3135274" y="1731027"/>
              <a:ext cx="40140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C9B7E85-4F20-FFF5-71F3-4E4EF468D41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099634" y="1695387"/>
                <a:ext cx="4730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5CD3DB7-E72B-CC01-ACA9-06B31A72FF7C}"/>
                  </a:ext>
                </a:extLst>
              </p14:cNvPr>
              <p14:cNvContentPartPr/>
              <p14:nvPr/>
            </p14:nvContentPartPr>
            <p14:xfrm>
              <a:off x="2801914" y="1862427"/>
              <a:ext cx="1035720" cy="111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5CD3DB7-E72B-CC01-ACA9-06B31A72FF7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765914" y="1826427"/>
                <a:ext cx="1107360" cy="8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E01195C-E151-1503-6DBC-0723CBDEDE4E}"/>
                  </a:ext>
                </a:extLst>
              </p14:cNvPr>
              <p14:cNvContentPartPr/>
              <p14:nvPr/>
            </p14:nvContentPartPr>
            <p14:xfrm>
              <a:off x="5155996" y="1634907"/>
              <a:ext cx="183960" cy="133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E01195C-E151-1503-6DBC-0723CBDEDE4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120356" y="1598907"/>
                <a:ext cx="255600" cy="8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41FE116-D1EF-17CA-5B66-8C278DF69A46}"/>
                  </a:ext>
                </a:extLst>
              </p14:cNvPr>
              <p14:cNvContentPartPr/>
              <p14:nvPr/>
            </p14:nvContentPartPr>
            <p14:xfrm>
              <a:off x="7218436" y="1664427"/>
              <a:ext cx="2037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41FE116-D1EF-17CA-5B66-8C278DF69A4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182796" y="1628787"/>
                <a:ext cx="2754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E313B12-6415-48AA-3191-9110DD57A108}"/>
                  </a:ext>
                </a:extLst>
              </p14:cNvPr>
              <p14:cNvContentPartPr/>
              <p14:nvPr/>
            </p14:nvContentPartPr>
            <p14:xfrm>
              <a:off x="6851596" y="1795107"/>
              <a:ext cx="440640" cy="46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E313B12-6415-48AA-3191-9110DD57A10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815596" y="1759467"/>
                <a:ext cx="512280" cy="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89A98CD1-069A-0180-8DEF-AB2E92AFCECF}"/>
                  </a:ext>
                </a:extLst>
              </p14:cNvPr>
              <p14:cNvContentPartPr/>
              <p14:nvPr/>
            </p14:nvContentPartPr>
            <p14:xfrm>
              <a:off x="11459143" y="1587377"/>
              <a:ext cx="291600" cy="21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89A98CD1-069A-0180-8DEF-AB2E92AFCEC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423143" y="1551737"/>
                <a:ext cx="363240" cy="7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E6B4CEF6-F9EC-7DEF-5D68-CF722EAD7F5C}"/>
                  </a:ext>
                </a:extLst>
              </p14:cNvPr>
              <p14:cNvContentPartPr/>
              <p14:nvPr/>
            </p14:nvContentPartPr>
            <p14:xfrm>
              <a:off x="11148463" y="1736777"/>
              <a:ext cx="927720" cy="122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E6B4CEF6-F9EC-7DEF-5D68-CF722EAD7F5C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1112463" y="1700777"/>
                <a:ext cx="999360" cy="8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812782B-C73F-9758-EA73-54AF9B70A706}"/>
                  </a:ext>
                </a:extLst>
              </p14:cNvPr>
              <p14:cNvContentPartPr/>
              <p14:nvPr/>
            </p14:nvContentPartPr>
            <p14:xfrm>
              <a:off x="9279343" y="1570817"/>
              <a:ext cx="279000" cy="172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812782B-C73F-9758-EA73-54AF9B70A706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9243703" y="1534817"/>
                <a:ext cx="350640" cy="8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B7373E7-B323-E9A2-5FC4-2ECAFA552922}"/>
                  </a:ext>
                </a:extLst>
              </p14:cNvPr>
              <p14:cNvContentPartPr/>
              <p14:nvPr/>
            </p14:nvContentPartPr>
            <p14:xfrm>
              <a:off x="11345743" y="5173419"/>
              <a:ext cx="304560" cy="230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B7373E7-B323-E9A2-5FC4-2ECAFA552922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1309743" y="5137779"/>
                <a:ext cx="376200" cy="9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74D4913-8808-763B-D598-36E38D897458}"/>
                  </a:ext>
                </a:extLst>
              </p14:cNvPr>
              <p14:cNvContentPartPr/>
              <p14:nvPr/>
            </p14:nvContentPartPr>
            <p14:xfrm>
              <a:off x="10974583" y="5345499"/>
              <a:ext cx="299160" cy="7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74D4913-8808-763B-D598-36E38D897458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0938583" y="5309499"/>
                <a:ext cx="370800" cy="7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1D7BBD80-DEA2-1062-CF8D-236160179BD1}"/>
                  </a:ext>
                </a:extLst>
              </p14:cNvPr>
              <p14:cNvContentPartPr/>
              <p14:nvPr/>
            </p14:nvContentPartPr>
            <p14:xfrm>
              <a:off x="7248947" y="5105379"/>
              <a:ext cx="250560" cy="208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1D7BBD80-DEA2-1062-CF8D-236160179BD1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7213307" y="5069379"/>
                <a:ext cx="322200" cy="9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E6E7618-BB4B-3A34-824E-691F3A72F2B7}"/>
                  </a:ext>
                </a:extLst>
              </p14:cNvPr>
              <p14:cNvContentPartPr/>
              <p14:nvPr/>
            </p14:nvContentPartPr>
            <p14:xfrm>
              <a:off x="6942587" y="5258019"/>
              <a:ext cx="306000" cy="46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E6E7618-BB4B-3A34-824E-691F3A72F2B7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906587" y="5222019"/>
                <a:ext cx="377640" cy="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829973D1-C869-F679-5EE6-AC916CC5012B}"/>
                  </a:ext>
                </a:extLst>
              </p14:cNvPr>
              <p14:cNvContentPartPr/>
              <p14:nvPr/>
            </p14:nvContentPartPr>
            <p14:xfrm>
              <a:off x="5177147" y="5095659"/>
              <a:ext cx="194760" cy="64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829973D1-C869-F679-5EE6-AC916CC5012B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141147" y="5060019"/>
                <a:ext cx="266400" cy="7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6D9058D8-1EA1-1AF4-3517-C3E94CD1232D}"/>
                  </a:ext>
                </a:extLst>
              </p14:cNvPr>
              <p14:cNvContentPartPr/>
              <p14:nvPr/>
            </p14:nvContentPartPr>
            <p14:xfrm>
              <a:off x="3094234" y="5145699"/>
              <a:ext cx="37728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6D9058D8-1EA1-1AF4-3517-C3E94CD1232D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058234" y="5109699"/>
                <a:ext cx="44892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D0D4603F-C514-153D-39CB-2F7C1F5C8E9E}"/>
                  </a:ext>
                </a:extLst>
              </p14:cNvPr>
              <p14:cNvContentPartPr/>
              <p14:nvPr/>
            </p14:nvContentPartPr>
            <p14:xfrm>
              <a:off x="2788234" y="5262699"/>
              <a:ext cx="1003680" cy="259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D0D4603F-C514-153D-39CB-2F7C1F5C8E9E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752234" y="5226699"/>
                <a:ext cx="1075320" cy="97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200772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close up of a document&#10;&#10;AI-generated content may be incorrect.">
            <a:extLst>
              <a:ext uri="{FF2B5EF4-FFF2-40B4-BE49-F238E27FC236}">
                <a16:creationId xmlns:a16="http://schemas.microsoft.com/office/drawing/2014/main" id="{38DA02BB-E253-CCB9-D66C-D6594F85C1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73" r="5" b="5"/>
          <a:stretch>
            <a:fillRect/>
          </a:stretch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5" name="Picture 4" descr="A close up of a document&#10;&#10;AI-generated content may be incorrect.">
            <a:extLst>
              <a:ext uri="{FF2B5EF4-FFF2-40B4-BE49-F238E27FC236}">
                <a16:creationId xmlns:a16="http://schemas.microsoft.com/office/drawing/2014/main" id="{80C0C6AB-029E-2188-063C-312B3CC359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605" r="-1" b="1067"/>
          <a:stretch>
            <a:fillRect/>
          </a:stretch>
        </p:blipFill>
        <p:spPr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3" name="Picture 2" descr="A close up of a document&#10;&#10;AI-generated content may be incorrect.">
            <a:extLst>
              <a:ext uri="{FF2B5EF4-FFF2-40B4-BE49-F238E27FC236}">
                <a16:creationId xmlns:a16="http://schemas.microsoft.com/office/drawing/2014/main" id="{22343E81-D1AC-F08A-DD1F-5F99FD3771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49" r="4" b="4"/>
          <a:stretch>
            <a:fillRect/>
          </a:stretch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4" name="Picture 3" descr="A close up of a document&#10;&#10;AI-generated content may be incorrect.">
            <a:extLst>
              <a:ext uri="{FF2B5EF4-FFF2-40B4-BE49-F238E27FC236}">
                <a16:creationId xmlns:a16="http://schemas.microsoft.com/office/drawing/2014/main" id="{60272C29-EAF0-070C-AB45-E243BDD1CC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84" r="5" b="5"/>
          <a:stretch>
            <a:fillRect/>
          </a:stretch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7" name="Picture 6" descr="A close up of a document&#10;&#10;AI-generated content may be incorrect.">
            <a:extLst>
              <a:ext uri="{FF2B5EF4-FFF2-40B4-BE49-F238E27FC236}">
                <a16:creationId xmlns:a16="http://schemas.microsoft.com/office/drawing/2014/main" id="{213EAFC1-674B-6E93-ADE6-C518C6AE0EB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088" r="-1" b="-1"/>
          <a:stretch>
            <a:fillRect/>
          </a:stretch>
        </p:blipFill>
        <p:spPr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6" name="Picture 5" descr="A close up of a document&#10;&#10;AI-generated content may be incorrect.">
            <a:extLst>
              <a:ext uri="{FF2B5EF4-FFF2-40B4-BE49-F238E27FC236}">
                <a16:creationId xmlns:a16="http://schemas.microsoft.com/office/drawing/2014/main" id="{6885C099-5A59-2F92-92FC-949D018FC2D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192" r="2800" b="-4"/>
          <a:stretch>
            <a:fillRect/>
          </a:stretch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223B28A-9597-7C7C-5004-4213B2F14169}"/>
                  </a:ext>
                </a:extLst>
              </p14:cNvPr>
              <p14:cNvContentPartPr/>
              <p14:nvPr/>
            </p14:nvContentPartPr>
            <p14:xfrm>
              <a:off x="1087234" y="1714221"/>
              <a:ext cx="326160" cy="86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223B28A-9597-7C7C-5004-4213B2F1416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51594" y="1678581"/>
                <a:ext cx="397800" cy="80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FB83BFE6-6733-3F11-19E3-0DAC8E8B3707}"/>
              </a:ext>
            </a:extLst>
          </p:cNvPr>
          <p:cNvGrpSpPr/>
          <p:nvPr/>
        </p:nvGrpSpPr>
        <p:grpSpPr>
          <a:xfrm>
            <a:off x="3129874" y="1703781"/>
            <a:ext cx="319320" cy="12240"/>
            <a:chOff x="3129874" y="1703781"/>
            <a:chExt cx="319320" cy="12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51BCFBE1-B499-CF84-AB9E-361854AAB51E}"/>
                    </a:ext>
                  </a:extLst>
                </p14:cNvPr>
                <p14:cNvContentPartPr/>
                <p14:nvPr/>
              </p14:nvContentPartPr>
              <p14:xfrm>
                <a:off x="3155434" y="1703781"/>
                <a:ext cx="293760" cy="50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51BCFBE1-B499-CF84-AB9E-361854AAB51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119794" y="1668141"/>
                  <a:ext cx="365400" cy="7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483B6C08-DA0F-7A8B-3CBB-93AB3B6EE195}"/>
                    </a:ext>
                  </a:extLst>
                </p14:cNvPr>
                <p14:cNvContentPartPr/>
                <p14:nvPr/>
              </p14:nvContentPartPr>
              <p14:xfrm>
                <a:off x="3129874" y="1710981"/>
                <a:ext cx="14040" cy="50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483B6C08-DA0F-7A8B-3CBB-93AB3B6EE195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093874" y="1674981"/>
                  <a:ext cx="85680" cy="76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1742A8AE-D390-422F-8769-98044C20A43F}"/>
                  </a:ext>
                </a:extLst>
              </p14:cNvPr>
              <p14:cNvContentPartPr/>
              <p14:nvPr/>
            </p14:nvContentPartPr>
            <p14:xfrm>
              <a:off x="2776354" y="1846341"/>
              <a:ext cx="560520" cy="86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1742A8AE-D390-422F-8769-98044C20A43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740354" y="1810341"/>
                <a:ext cx="632160" cy="8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D36B1DF-9E97-1B9D-4A0A-9E16EB8E0D06}"/>
                  </a:ext>
                </a:extLst>
              </p14:cNvPr>
              <p14:cNvContentPartPr/>
              <p14:nvPr/>
            </p14:nvContentPartPr>
            <p14:xfrm>
              <a:off x="7128040" y="1671741"/>
              <a:ext cx="226800" cy="18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D36B1DF-9E97-1B9D-4A0A-9E16EB8E0D0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092040" y="1636101"/>
                <a:ext cx="298440" cy="7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3A7F13DC-62D7-9B87-9152-68655AAD8409}"/>
                  </a:ext>
                </a:extLst>
              </p14:cNvPr>
              <p14:cNvContentPartPr/>
              <p14:nvPr/>
            </p14:nvContentPartPr>
            <p14:xfrm>
              <a:off x="6881800" y="1806021"/>
              <a:ext cx="974520" cy="345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3A7F13DC-62D7-9B87-9152-68655AAD8409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845800" y="1770381"/>
                <a:ext cx="1046160" cy="10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8AC9A0C-1B84-73D8-EEB8-A8864E60C038}"/>
                  </a:ext>
                </a:extLst>
              </p14:cNvPr>
              <p14:cNvContentPartPr/>
              <p14:nvPr/>
            </p14:nvContentPartPr>
            <p14:xfrm>
              <a:off x="9159823" y="1716021"/>
              <a:ext cx="15300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8AC9A0C-1B84-73D8-EEB8-A8864E60C038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9124183" y="1680021"/>
                <a:ext cx="2246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E14F4BB9-B8AE-FAAC-B1D7-BE87DB563720}"/>
                  </a:ext>
                </a:extLst>
              </p14:cNvPr>
              <p14:cNvContentPartPr/>
              <p14:nvPr/>
            </p14:nvContentPartPr>
            <p14:xfrm>
              <a:off x="11169343" y="1710261"/>
              <a:ext cx="190440" cy="75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E14F4BB9-B8AE-FAAC-B1D7-BE87DB563720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1133703" y="1674621"/>
                <a:ext cx="262080" cy="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678DEBA9-A79B-B2B8-0C07-BF59C7C54849}"/>
                  </a:ext>
                </a:extLst>
              </p14:cNvPr>
              <p14:cNvContentPartPr/>
              <p14:nvPr/>
            </p14:nvContentPartPr>
            <p14:xfrm>
              <a:off x="10966663" y="1858941"/>
              <a:ext cx="760320" cy="118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678DEBA9-A79B-B2B8-0C07-BF59C7C54849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0930663" y="1822941"/>
                <a:ext cx="831960" cy="8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5DABCFCD-5BD5-B258-93CB-C2345B6B1DC7}"/>
                  </a:ext>
                </a:extLst>
              </p14:cNvPr>
              <p14:cNvContentPartPr/>
              <p14:nvPr/>
            </p14:nvContentPartPr>
            <p14:xfrm>
              <a:off x="11363743" y="5224899"/>
              <a:ext cx="192960" cy="21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5DABCFCD-5BD5-B258-93CB-C2345B6B1DC7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1328103" y="5189259"/>
                <a:ext cx="264600" cy="7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3B2B33DE-1562-A70E-B3A2-459A4BC86FB7}"/>
                  </a:ext>
                </a:extLst>
              </p14:cNvPr>
              <p14:cNvContentPartPr/>
              <p14:nvPr/>
            </p14:nvContentPartPr>
            <p14:xfrm>
              <a:off x="11012383" y="5353419"/>
              <a:ext cx="785880" cy="212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3B2B33DE-1562-A70E-B3A2-459A4BC86FB7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0976383" y="5317779"/>
                <a:ext cx="857520" cy="9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1A97151-EEE3-99CE-7C1F-75BE763EC13F}"/>
                  </a:ext>
                </a:extLst>
              </p14:cNvPr>
              <p14:cNvContentPartPr/>
              <p14:nvPr/>
            </p14:nvContentPartPr>
            <p14:xfrm>
              <a:off x="7143352" y="5006019"/>
              <a:ext cx="320760" cy="313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1A97151-EEE3-99CE-7C1F-75BE763EC13F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107352" y="4970379"/>
                <a:ext cx="392400" cy="1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A9F0672-B9BF-5AF4-77F9-08B824264252}"/>
                  </a:ext>
                </a:extLst>
              </p14:cNvPr>
              <p14:cNvContentPartPr/>
              <p14:nvPr/>
            </p14:nvContentPartPr>
            <p14:xfrm>
              <a:off x="6881632" y="5152179"/>
              <a:ext cx="814320" cy="36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A9F0672-B9BF-5AF4-77F9-08B824264252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845632" y="5116539"/>
                <a:ext cx="88596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67969E90-EAF6-19C8-1C2C-5097BD76A5C6}"/>
                  </a:ext>
                </a:extLst>
              </p14:cNvPr>
              <p14:cNvContentPartPr/>
              <p14:nvPr/>
            </p14:nvContentPartPr>
            <p14:xfrm>
              <a:off x="973474" y="5171259"/>
              <a:ext cx="109080" cy="115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67969E90-EAF6-19C8-1C2C-5097BD76A5C6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937474" y="5135619"/>
                <a:ext cx="180720" cy="8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7D37C3E-4BBB-7C18-C4FA-75BCA186D61E}"/>
                  </a:ext>
                </a:extLst>
              </p14:cNvPr>
              <p14:cNvContentPartPr/>
              <p14:nvPr/>
            </p14:nvContentPartPr>
            <p14:xfrm>
              <a:off x="2989474" y="5180619"/>
              <a:ext cx="158760" cy="122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7D37C3E-4BBB-7C18-C4FA-75BCA186D61E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953834" y="5144619"/>
                <a:ext cx="230400" cy="8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9043460F-E434-33F9-F7EC-B1DE7D88171F}"/>
                  </a:ext>
                </a:extLst>
              </p14:cNvPr>
              <p14:cNvContentPartPr/>
              <p14:nvPr/>
            </p14:nvContentPartPr>
            <p14:xfrm>
              <a:off x="2794354" y="5330739"/>
              <a:ext cx="783360" cy="360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9043460F-E434-33F9-F7EC-B1DE7D88171F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758354" y="5294739"/>
                <a:ext cx="855000" cy="107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140296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document&#10;&#10;AI-generated content may be incorrect.">
            <a:extLst>
              <a:ext uri="{FF2B5EF4-FFF2-40B4-BE49-F238E27FC236}">
                <a16:creationId xmlns:a16="http://schemas.microsoft.com/office/drawing/2014/main" id="{EA6E35A4-3E16-925F-C0F0-D92E3DF874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94" r="5" b="5"/>
          <a:stretch>
            <a:fillRect/>
          </a:stretch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7" name="Picture 6" descr="A close up of a document&#10;&#10;AI-generated content may be incorrect.">
            <a:extLst>
              <a:ext uri="{FF2B5EF4-FFF2-40B4-BE49-F238E27FC236}">
                <a16:creationId xmlns:a16="http://schemas.microsoft.com/office/drawing/2014/main" id="{D60B683A-ED36-7F43-0F07-379414C151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562" r="-1" b="-1"/>
          <a:stretch>
            <a:fillRect/>
          </a:stretch>
        </p:blipFill>
        <p:spPr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5" name="Picture 4" descr="A close-up of a document&#10;&#10;AI-generated content may be incorrect.">
            <a:extLst>
              <a:ext uri="{FF2B5EF4-FFF2-40B4-BE49-F238E27FC236}">
                <a16:creationId xmlns:a16="http://schemas.microsoft.com/office/drawing/2014/main" id="{975008FA-F65C-E24C-4788-27B318CD8B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4" b="3"/>
          <a:stretch>
            <a:fillRect/>
          </a:stretch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2" name="Picture 1" descr="A close up of a document&#10;&#10;AI-generated content may be incorrect.">
            <a:extLst>
              <a:ext uri="{FF2B5EF4-FFF2-40B4-BE49-F238E27FC236}">
                <a16:creationId xmlns:a16="http://schemas.microsoft.com/office/drawing/2014/main" id="{E13EB0DD-2732-A16C-660D-A12EDADB92F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94" r="5" b="5"/>
          <a:stretch>
            <a:fillRect/>
          </a:stretch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6" name="Picture 5" descr="A close up of a document&#10;&#10;AI-generated content may be incorrect.">
            <a:extLst>
              <a:ext uri="{FF2B5EF4-FFF2-40B4-BE49-F238E27FC236}">
                <a16:creationId xmlns:a16="http://schemas.microsoft.com/office/drawing/2014/main" id="{17C8B26B-7A67-650A-B50F-B3ADB970629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707" r="-1" b="-1"/>
          <a:stretch>
            <a:fillRect/>
          </a:stretch>
        </p:blipFill>
        <p:spPr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4" name="Picture 3" descr="A close up of a document&#10;&#10;AI-generated content may be incorrect.">
            <a:extLst>
              <a:ext uri="{FF2B5EF4-FFF2-40B4-BE49-F238E27FC236}">
                <a16:creationId xmlns:a16="http://schemas.microsoft.com/office/drawing/2014/main" id="{EB3BE696-1DAF-5070-3293-FB152A52A2F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421" r="-1" b="-1"/>
          <a:stretch>
            <a:fillRect/>
          </a:stretch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659E6ED-EEBC-C76E-256E-F488998962E0}"/>
                  </a:ext>
                </a:extLst>
              </p14:cNvPr>
              <p14:cNvContentPartPr/>
              <p14:nvPr/>
            </p14:nvContentPartPr>
            <p14:xfrm>
              <a:off x="1197034" y="1690326"/>
              <a:ext cx="250200" cy="18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659E6ED-EEBC-C76E-256E-F488998962E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61034" y="1654686"/>
                <a:ext cx="321840" cy="7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66C1E03-F696-6DE2-3D75-6DAB61C21C51}"/>
                  </a:ext>
                </a:extLst>
              </p14:cNvPr>
              <p14:cNvContentPartPr/>
              <p14:nvPr/>
            </p14:nvContentPartPr>
            <p14:xfrm>
              <a:off x="3246514" y="1682406"/>
              <a:ext cx="253800" cy="82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66C1E03-F696-6DE2-3D75-6DAB61C21C5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210514" y="1646766"/>
                <a:ext cx="325440" cy="7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03E18EF-CEB0-DEED-3335-116C3F9406EC}"/>
                  </a:ext>
                </a:extLst>
              </p14:cNvPr>
              <p14:cNvContentPartPr/>
              <p14:nvPr/>
            </p14:nvContentPartPr>
            <p14:xfrm>
              <a:off x="2815954" y="1824606"/>
              <a:ext cx="201600" cy="151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03E18EF-CEB0-DEED-3335-116C3F9406E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780314" y="1788606"/>
                <a:ext cx="273240" cy="8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8F180DA-CE1B-1ED3-42AF-1AB7B4D648C9}"/>
                  </a:ext>
                </a:extLst>
              </p14:cNvPr>
              <p14:cNvContentPartPr/>
              <p14:nvPr/>
            </p14:nvContentPartPr>
            <p14:xfrm>
              <a:off x="7228432" y="1567926"/>
              <a:ext cx="189360" cy="201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8F180DA-CE1B-1ED3-42AF-1AB7B4D648C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192792" y="1532286"/>
                <a:ext cx="261000" cy="9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41896BF-05D4-D59E-5745-C9EF7FB69BB6}"/>
                  </a:ext>
                </a:extLst>
              </p14:cNvPr>
              <p14:cNvContentPartPr/>
              <p14:nvPr/>
            </p14:nvContentPartPr>
            <p14:xfrm>
              <a:off x="6959512" y="1725246"/>
              <a:ext cx="284760" cy="111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41896BF-05D4-D59E-5745-C9EF7FB69BB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923512" y="1689606"/>
                <a:ext cx="356400" cy="8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9A636A7-3128-1CD5-BC01-31215116EEAD}"/>
                  </a:ext>
                </a:extLst>
              </p14:cNvPr>
              <p14:cNvContentPartPr/>
              <p14:nvPr/>
            </p14:nvContentPartPr>
            <p14:xfrm>
              <a:off x="11305783" y="1717686"/>
              <a:ext cx="306000" cy="14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9A636A7-3128-1CD5-BC01-31215116EEA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269783" y="1681686"/>
                <a:ext cx="37764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8BD5969-80B6-43BC-7FDA-32E7BDAAF08B}"/>
                  </a:ext>
                </a:extLst>
              </p14:cNvPr>
              <p14:cNvContentPartPr/>
              <p14:nvPr/>
            </p14:nvContentPartPr>
            <p14:xfrm>
              <a:off x="10969183" y="1867806"/>
              <a:ext cx="561600" cy="478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8BD5969-80B6-43BC-7FDA-32E7BDAAF08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0933183" y="1832166"/>
                <a:ext cx="633240" cy="11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28ED1D0-FB94-1973-BDDC-DA3CCD9940CC}"/>
                  </a:ext>
                </a:extLst>
              </p14:cNvPr>
              <p14:cNvContentPartPr/>
              <p14:nvPr/>
            </p14:nvContentPartPr>
            <p14:xfrm>
              <a:off x="11405143" y="5159019"/>
              <a:ext cx="323640" cy="11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28ED1D0-FB94-1973-BDDC-DA3CCD9940CC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1369143" y="5123019"/>
                <a:ext cx="395280" cy="8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B1BC57E-6024-ACE0-D59F-DAF9F17C0837}"/>
                  </a:ext>
                </a:extLst>
              </p14:cNvPr>
              <p14:cNvContentPartPr/>
              <p14:nvPr/>
            </p14:nvContentPartPr>
            <p14:xfrm>
              <a:off x="10981423" y="5304819"/>
              <a:ext cx="397080" cy="57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B1BC57E-6024-ACE0-D59F-DAF9F17C0837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0945783" y="5268819"/>
                <a:ext cx="468720" cy="7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91DBAA8-7DAF-7A05-B422-8BE2C7BDA6E7}"/>
                  </a:ext>
                </a:extLst>
              </p14:cNvPr>
              <p14:cNvContentPartPr/>
              <p14:nvPr/>
            </p14:nvContentPartPr>
            <p14:xfrm>
              <a:off x="7023541" y="5151459"/>
              <a:ext cx="325440" cy="187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91DBAA8-7DAF-7A05-B422-8BE2C7BDA6E7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987901" y="5115819"/>
                <a:ext cx="397080" cy="9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BA6A35D0-924E-ECCF-9669-6A32B835DD85}"/>
                  </a:ext>
                </a:extLst>
              </p14:cNvPr>
              <p14:cNvContentPartPr/>
              <p14:nvPr/>
            </p14:nvContentPartPr>
            <p14:xfrm>
              <a:off x="6846061" y="5273499"/>
              <a:ext cx="437400" cy="388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BA6A35D0-924E-ECCF-9669-6A32B835DD85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810421" y="5237499"/>
                <a:ext cx="509040" cy="11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14DAFF56-4B1C-AEA8-6F94-866487C41B8E}"/>
                  </a:ext>
                </a:extLst>
              </p14:cNvPr>
              <p14:cNvContentPartPr/>
              <p14:nvPr/>
            </p14:nvContentPartPr>
            <p14:xfrm>
              <a:off x="3105394" y="5154339"/>
              <a:ext cx="25416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14DAFF56-4B1C-AEA8-6F94-866487C41B8E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069754" y="5118339"/>
                <a:ext cx="3258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03C31DB9-260A-E09C-98F5-BB27298A30A9}"/>
                  </a:ext>
                </a:extLst>
              </p14:cNvPr>
              <p14:cNvContentPartPr/>
              <p14:nvPr/>
            </p14:nvContentPartPr>
            <p14:xfrm>
              <a:off x="2729194" y="5275299"/>
              <a:ext cx="433440" cy="234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03C31DB9-260A-E09C-98F5-BB27298A30A9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693554" y="5239659"/>
                <a:ext cx="505080" cy="9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A8D9400-E757-FB9E-3E13-A62DC913D770}"/>
                  </a:ext>
                </a:extLst>
              </p14:cNvPr>
              <p14:cNvContentPartPr/>
              <p14:nvPr/>
            </p14:nvContentPartPr>
            <p14:xfrm>
              <a:off x="1058434" y="5152899"/>
              <a:ext cx="154080" cy="10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A8D9400-E757-FB9E-3E13-A62DC913D770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022434" y="5116899"/>
                <a:ext cx="225720" cy="72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762367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D704EFE-42E8-4C4D-AF32-312001F77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document&#10;&#10;AI-generated content may be incorrect.">
            <a:extLst>
              <a:ext uri="{FF2B5EF4-FFF2-40B4-BE49-F238E27FC236}">
                <a16:creationId xmlns:a16="http://schemas.microsoft.com/office/drawing/2014/main" id="{38545A46-3C7D-7D1B-53C3-6DCA713F2B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03" r="1" b="1"/>
          <a:stretch>
            <a:fillRect/>
          </a:stretch>
        </p:blipFill>
        <p:spPr>
          <a:xfrm>
            <a:off x="20" y="10"/>
            <a:ext cx="4063977" cy="3428990"/>
          </a:xfrm>
          <a:prstGeom prst="rect">
            <a:avLst/>
          </a:prstGeom>
        </p:spPr>
      </p:pic>
      <p:pic>
        <p:nvPicPr>
          <p:cNvPr id="4" name="Picture 3" descr="A close up of a document&#10;&#10;AI-generated content may be incorrect.">
            <a:extLst>
              <a:ext uri="{FF2B5EF4-FFF2-40B4-BE49-F238E27FC236}">
                <a16:creationId xmlns:a16="http://schemas.microsoft.com/office/drawing/2014/main" id="{2E3B2F47-8951-D9BC-B7EF-84B899E54E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09" r="3" b="3"/>
          <a:stretch>
            <a:fillRect/>
          </a:stretch>
        </p:blipFill>
        <p:spPr>
          <a:xfrm>
            <a:off x="4044529" y="10"/>
            <a:ext cx="4083465" cy="3428990"/>
          </a:xfrm>
          <a:prstGeom prst="rect">
            <a:avLst/>
          </a:prstGeom>
        </p:spPr>
      </p:pic>
      <p:pic>
        <p:nvPicPr>
          <p:cNvPr id="2" name="Picture 1" descr="A close up of a document&#10;&#10;AI-generated content may be incorrect.">
            <a:extLst>
              <a:ext uri="{FF2B5EF4-FFF2-40B4-BE49-F238E27FC236}">
                <a16:creationId xmlns:a16="http://schemas.microsoft.com/office/drawing/2014/main" id="{FE0160D7-C863-37F5-C9BC-D54DC93534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16"/>
          <a:stretch>
            <a:fillRect/>
          </a:stretch>
        </p:blipFill>
        <p:spPr>
          <a:xfrm>
            <a:off x="8127994" y="10"/>
            <a:ext cx="4064005" cy="3428990"/>
          </a:xfrm>
          <a:prstGeom prst="rect">
            <a:avLst/>
          </a:prstGeom>
        </p:spPr>
      </p:pic>
      <p:pic>
        <p:nvPicPr>
          <p:cNvPr id="6" name="Picture 5" descr="A close up of a document&#10;&#10;AI-generated content may be incorrect.">
            <a:extLst>
              <a:ext uri="{FF2B5EF4-FFF2-40B4-BE49-F238E27FC236}">
                <a16:creationId xmlns:a16="http://schemas.microsoft.com/office/drawing/2014/main" id="{7B8D5F55-C0CB-E9EF-FB0B-06FA08202B6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474" r="2" b="2"/>
          <a:stretch>
            <a:fillRect/>
          </a:stretch>
        </p:blipFill>
        <p:spPr>
          <a:xfrm>
            <a:off x="20" y="3429000"/>
            <a:ext cx="4059916" cy="3429000"/>
          </a:xfrm>
          <a:prstGeom prst="rect">
            <a:avLst/>
          </a:prstGeom>
        </p:spPr>
      </p:pic>
      <p:pic>
        <p:nvPicPr>
          <p:cNvPr id="5" name="Picture 4" descr="A close-up of a mail&#10;&#10;AI-generated content may be incorrect.">
            <a:extLst>
              <a:ext uri="{FF2B5EF4-FFF2-40B4-BE49-F238E27FC236}">
                <a16:creationId xmlns:a16="http://schemas.microsoft.com/office/drawing/2014/main" id="{C7E75825-A4F4-8D64-BE9E-CA381310902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014" r="-4" b="-4"/>
          <a:stretch>
            <a:fillRect/>
          </a:stretch>
        </p:blipFill>
        <p:spPr>
          <a:xfrm>
            <a:off x="4052316" y="3429000"/>
            <a:ext cx="4087368" cy="3429000"/>
          </a:xfrm>
          <a:prstGeom prst="rect">
            <a:avLst/>
          </a:prstGeom>
        </p:spPr>
      </p:pic>
      <p:pic>
        <p:nvPicPr>
          <p:cNvPr id="7" name="Picture 6" descr="A close up of a document&#10;&#10;AI-generated content may be incorrect.">
            <a:extLst>
              <a:ext uri="{FF2B5EF4-FFF2-40B4-BE49-F238E27FC236}">
                <a16:creationId xmlns:a16="http://schemas.microsoft.com/office/drawing/2014/main" id="{DB044BA7-DECF-3335-32E8-6E01EC63F6D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217" r="2" b="2"/>
          <a:stretch>
            <a:fillRect/>
          </a:stretch>
        </p:blipFill>
        <p:spPr>
          <a:xfrm>
            <a:off x="8132064" y="3429000"/>
            <a:ext cx="4059936" cy="3429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EF277D4-3A69-E8F0-1243-89FAF6D7E461}"/>
                  </a:ext>
                </a:extLst>
              </p14:cNvPr>
              <p14:cNvContentPartPr/>
              <p14:nvPr/>
            </p14:nvContentPartPr>
            <p14:xfrm>
              <a:off x="3247234" y="5033739"/>
              <a:ext cx="277560" cy="79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EF277D4-3A69-E8F0-1243-89FAF6D7E46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211234" y="4998099"/>
                <a:ext cx="349200" cy="7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D20CF88-6F80-39A3-938C-EA27D161F6F2}"/>
                  </a:ext>
                </a:extLst>
              </p14:cNvPr>
              <p14:cNvContentPartPr/>
              <p14:nvPr/>
            </p14:nvContentPartPr>
            <p14:xfrm>
              <a:off x="2864554" y="5186019"/>
              <a:ext cx="568440" cy="115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D20CF88-6F80-39A3-938C-EA27D161F6F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828554" y="5150379"/>
                <a:ext cx="640080" cy="8316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9C695C85-3806-F569-FE07-044D1C571B29}"/>
              </a:ext>
            </a:extLst>
          </p:cNvPr>
          <p:cNvGrpSpPr/>
          <p:nvPr/>
        </p:nvGrpSpPr>
        <p:grpSpPr>
          <a:xfrm>
            <a:off x="6896621" y="5090030"/>
            <a:ext cx="777960" cy="145440"/>
            <a:chOff x="6896621" y="5090030"/>
            <a:chExt cx="777960" cy="145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DA805D94-848F-AB8D-3D3C-991DA2CD6275}"/>
                    </a:ext>
                  </a:extLst>
                </p14:cNvPr>
                <p14:cNvContentPartPr/>
                <p14:nvPr/>
              </p14:nvContentPartPr>
              <p14:xfrm>
                <a:off x="7205141" y="5090030"/>
                <a:ext cx="321120" cy="43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DA805D94-848F-AB8D-3D3C-991DA2CD6275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169141" y="5054390"/>
                  <a:ext cx="392760" cy="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C7709388-5E16-7DC3-D543-5E6AABF8E615}"/>
                    </a:ext>
                  </a:extLst>
                </p14:cNvPr>
                <p14:cNvContentPartPr/>
                <p14:nvPr/>
              </p14:nvContentPartPr>
              <p14:xfrm>
                <a:off x="6896621" y="5210990"/>
                <a:ext cx="777960" cy="244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C7709388-5E16-7DC3-D543-5E6AABF8E615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860621" y="5175350"/>
                  <a:ext cx="849600" cy="96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F5020C9-57A5-DBE7-CBD4-1E20E4B56569}"/>
                  </a:ext>
                </a:extLst>
              </p14:cNvPr>
              <p14:cNvContentPartPr/>
              <p14:nvPr/>
            </p14:nvContentPartPr>
            <p14:xfrm>
              <a:off x="11312983" y="5125670"/>
              <a:ext cx="27144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F5020C9-57A5-DBE7-CBD4-1E20E4B5656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276983" y="5090030"/>
                <a:ext cx="34308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69008430-F860-0D5D-3BB8-892F5DC6C70D}"/>
                  </a:ext>
                </a:extLst>
              </p14:cNvPr>
              <p14:cNvContentPartPr/>
              <p14:nvPr/>
            </p14:nvContentPartPr>
            <p14:xfrm>
              <a:off x="10996903" y="5271470"/>
              <a:ext cx="651600" cy="50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69008430-F860-0D5D-3BB8-892F5DC6C70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960903" y="5235470"/>
                <a:ext cx="723240" cy="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E96264E4-AF52-7E7D-383C-B7B08C04DD95}"/>
                  </a:ext>
                </a:extLst>
              </p14:cNvPr>
              <p14:cNvContentPartPr/>
              <p14:nvPr/>
            </p14:nvContentPartPr>
            <p14:xfrm>
              <a:off x="11205343" y="1674910"/>
              <a:ext cx="256320" cy="104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E96264E4-AF52-7E7D-383C-B7B08C04DD95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1169343" y="1638910"/>
                <a:ext cx="327960" cy="8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2AF98D4-D3A0-DF11-C258-BDCDAE7E8563}"/>
                  </a:ext>
                </a:extLst>
              </p14:cNvPr>
              <p14:cNvContentPartPr/>
              <p14:nvPr/>
            </p14:nvContentPartPr>
            <p14:xfrm>
              <a:off x="10979983" y="1823230"/>
              <a:ext cx="795600" cy="270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2AF98D4-D3A0-DF11-C258-BDCDAE7E856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0943983" y="1787590"/>
                <a:ext cx="867240" cy="9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C90154D0-00B2-F0CF-C799-5D76FABC0E7A}"/>
                  </a:ext>
                </a:extLst>
              </p14:cNvPr>
              <p14:cNvContentPartPr/>
              <p14:nvPr/>
            </p14:nvContentPartPr>
            <p14:xfrm>
              <a:off x="7222495" y="1699750"/>
              <a:ext cx="262080" cy="7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C90154D0-00B2-F0CF-C799-5D76FABC0E7A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186495" y="1664110"/>
                <a:ext cx="333720" cy="7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B89531D3-3E1D-E618-67C2-AF4DFAEA3B09}"/>
                  </a:ext>
                </a:extLst>
              </p14:cNvPr>
              <p14:cNvContentPartPr/>
              <p14:nvPr/>
            </p14:nvContentPartPr>
            <p14:xfrm>
              <a:off x="6879055" y="1856710"/>
              <a:ext cx="567360" cy="14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B89531D3-3E1D-E618-67C2-AF4DFAEA3B09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843415" y="1820710"/>
                <a:ext cx="63900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ACC3071C-4105-8A29-E30B-8B71EE8F4359}"/>
                  </a:ext>
                </a:extLst>
              </p14:cNvPr>
              <p14:cNvContentPartPr/>
              <p14:nvPr/>
            </p14:nvContentPartPr>
            <p14:xfrm>
              <a:off x="5147095" y="1694710"/>
              <a:ext cx="286200" cy="25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ACC3071C-4105-8A29-E30B-8B71EE8F4359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111455" y="1658710"/>
                <a:ext cx="357840" cy="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53B1D75-898A-7517-C452-D6AD55046027}"/>
                  </a:ext>
                </a:extLst>
              </p14:cNvPr>
              <p14:cNvContentPartPr/>
              <p14:nvPr/>
            </p14:nvContentPartPr>
            <p14:xfrm>
              <a:off x="1109914" y="1678510"/>
              <a:ext cx="1821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53B1D75-898A-7517-C452-D6AD55046027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073914" y="1642510"/>
                <a:ext cx="2538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293A0C36-CA0E-1A34-C490-A508258FC2A4}"/>
                  </a:ext>
                </a:extLst>
              </p14:cNvPr>
              <p14:cNvContentPartPr/>
              <p14:nvPr/>
            </p14:nvContentPartPr>
            <p14:xfrm>
              <a:off x="3159394" y="1664110"/>
              <a:ext cx="290880" cy="14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293A0C36-CA0E-1A34-C490-A508258FC2A4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123394" y="1628470"/>
                <a:ext cx="36252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E948E15-EB33-62C6-ABF6-2F586C9FC00C}"/>
                  </a:ext>
                </a:extLst>
              </p14:cNvPr>
              <p14:cNvContentPartPr/>
              <p14:nvPr/>
            </p14:nvContentPartPr>
            <p14:xfrm>
              <a:off x="2833594" y="1809910"/>
              <a:ext cx="511920" cy="14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E948E15-EB33-62C6-ABF6-2F586C9FC00C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797954" y="1773910"/>
                <a:ext cx="583560" cy="73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89485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05507-A13E-D369-18AA-3CAED4DB7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NUMRI I ZARFEVE TE ARDHURA NGA GREQIA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C8CCA-2806-1B0B-4253-C38FB2F68D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Mesatarja</a:t>
            </a:r>
            <a:r>
              <a:rPr lang="en-US" dirty="0"/>
              <a:t> </a:t>
            </a:r>
            <a:r>
              <a:rPr lang="en-US" dirty="0" err="1"/>
              <a:t>ditore</a:t>
            </a:r>
            <a:r>
              <a:rPr lang="en-US" dirty="0"/>
              <a:t> e </a:t>
            </a:r>
            <a:r>
              <a:rPr lang="en-US" dirty="0" err="1"/>
              <a:t>Greqisw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		- </a:t>
            </a:r>
            <a:r>
              <a:rPr lang="en-US" dirty="0" err="1"/>
              <a:t>pwr</a:t>
            </a:r>
            <a:r>
              <a:rPr lang="en-US" dirty="0"/>
              <a:t> </a:t>
            </a:r>
            <a:r>
              <a:rPr lang="en-US" dirty="0" err="1"/>
              <a:t>periudhwn</a:t>
            </a:r>
            <a:r>
              <a:rPr lang="en-US" dirty="0"/>
              <a:t> 20 </a:t>
            </a:r>
            <a:r>
              <a:rPr lang="en-US" dirty="0" err="1"/>
              <a:t>prill</a:t>
            </a:r>
            <a:r>
              <a:rPr lang="en-US" dirty="0"/>
              <a:t> - 5 </a:t>
            </a:r>
            <a:r>
              <a:rPr lang="en-US" dirty="0" err="1"/>
              <a:t>maj</a:t>
            </a:r>
            <a:r>
              <a:rPr lang="en-US" dirty="0"/>
              <a:t>: 	1.133 </a:t>
            </a:r>
            <a:r>
              <a:rPr lang="en-US" dirty="0" err="1"/>
              <a:t>zarfe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	- </a:t>
            </a:r>
            <a:r>
              <a:rPr lang="en-US" dirty="0" err="1"/>
              <a:t>pwr</a:t>
            </a:r>
            <a:r>
              <a:rPr lang="en-US" dirty="0"/>
              <a:t> </a:t>
            </a:r>
            <a:r>
              <a:rPr lang="en-US" dirty="0" err="1"/>
              <a:t>periudhwn</a:t>
            </a:r>
            <a:r>
              <a:rPr lang="en-US" dirty="0"/>
              <a:t> 6 - 9 </a:t>
            </a:r>
            <a:r>
              <a:rPr lang="en-US" dirty="0" err="1"/>
              <a:t>maj</a:t>
            </a:r>
            <a:r>
              <a:rPr lang="en-US" dirty="0"/>
              <a:t>: 		5500 </a:t>
            </a:r>
            <a:r>
              <a:rPr lang="en-US" dirty="0" err="1"/>
              <a:t>zarfe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	- </a:t>
            </a:r>
            <a:r>
              <a:rPr lang="en-US" dirty="0" err="1"/>
              <a:t>datw</a:t>
            </a:r>
            <a:r>
              <a:rPr lang="en-US" dirty="0"/>
              <a:t> 7 </a:t>
            </a:r>
            <a:r>
              <a:rPr lang="en-US" dirty="0" err="1"/>
              <a:t>maj</a:t>
            </a:r>
            <a:r>
              <a:rPr lang="en-US" dirty="0"/>
              <a:t>: 				6967 </a:t>
            </a:r>
            <a:r>
              <a:rPr lang="en-US" dirty="0" err="1"/>
              <a:t>zarfe</a:t>
            </a:r>
            <a:r>
              <a:rPr lang="en-US" dirty="0"/>
              <a:t> 		</a:t>
            </a:r>
          </a:p>
          <a:p>
            <a:pPr marL="0" indent="0">
              <a:buNone/>
            </a:pPr>
            <a:r>
              <a:rPr lang="en-US" dirty="0"/>
              <a:t>		- </a:t>
            </a:r>
            <a:r>
              <a:rPr lang="en-US" dirty="0" err="1"/>
              <a:t>datw</a:t>
            </a:r>
            <a:r>
              <a:rPr lang="en-US" dirty="0"/>
              <a:t> 8 </a:t>
            </a:r>
            <a:r>
              <a:rPr lang="en-US" dirty="0" err="1"/>
              <a:t>maj</a:t>
            </a:r>
            <a:r>
              <a:rPr lang="en-US" dirty="0"/>
              <a:t>: 				6967 </a:t>
            </a:r>
            <a:r>
              <a:rPr lang="en-US" dirty="0" err="1"/>
              <a:t>zarfe</a:t>
            </a:r>
            <a:r>
              <a:rPr lang="en-US" dirty="0"/>
              <a:t> 		</a:t>
            </a:r>
          </a:p>
          <a:p>
            <a:pPr marL="0" indent="0">
              <a:buNone/>
            </a:pPr>
            <a:r>
              <a:rPr lang="en-US" dirty="0"/>
              <a:t>		- </a:t>
            </a:r>
            <a:r>
              <a:rPr lang="en-US" dirty="0" err="1"/>
              <a:t>datw</a:t>
            </a:r>
            <a:r>
              <a:rPr lang="en-US" dirty="0"/>
              <a:t> 9 </a:t>
            </a:r>
            <a:r>
              <a:rPr lang="en-US" dirty="0" err="1"/>
              <a:t>maj</a:t>
            </a:r>
            <a:r>
              <a:rPr lang="en-US" dirty="0"/>
              <a:t>: 				3188 </a:t>
            </a:r>
            <a:r>
              <a:rPr lang="en-US" dirty="0" err="1"/>
              <a:t>zarfe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	- </a:t>
            </a:r>
            <a:r>
              <a:rPr lang="en-US" dirty="0" err="1"/>
              <a:t>datw</a:t>
            </a:r>
            <a:r>
              <a:rPr lang="en-US" dirty="0"/>
              <a:t> 10 </a:t>
            </a:r>
            <a:r>
              <a:rPr lang="en-US" dirty="0" err="1"/>
              <a:t>maj</a:t>
            </a:r>
            <a:r>
              <a:rPr lang="en-US" dirty="0"/>
              <a:t>: 				5670 </a:t>
            </a:r>
            <a:r>
              <a:rPr lang="en-US" dirty="0" err="1"/>
              <a:t>zarfe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	- </a:t>
            </a:r>
            <a:r>
              <a:rPr lang="en-US" dirty="0" err="1"/>
              <a:t>datw</a:t>
            </a:r>
            <a:r>
              <a:rPr lang="en-US" dirty="0"/>
              <a:t> 11 </a:t>
            </a:r>
            <a:r>
              <a:rPr lang="en-US" dirty="0" err="1"/>
              <a:t>maj</a:t>
            </a:r>
            <a:r>
              <a:rPr lang="en-US" dirty="0"/>
              <a:t>: 				4415 </a:t>
            </a:r>
            <a:r>
              <a:rPr lang="en-US" dirty="0" err="1"/>
              <a:t>zarfe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6206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a document&#10;&#10;AI-generated content may be incorrect.">
            <a:extLst>
              <a:ext uri="{FF2B5EF4-FFF2-40B4-BE49-F238E27FC236}">
                <a16:creationId xmlns:a16="http://schemas.microsoft.com/office/drawing/2014/main" id="{C51DB075-D784-5979-AFDC-2E2A60B8B4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73" r="5" b="5"/>
          <a:stretch>
            <a:fillRect/>
          </a:stretch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3" name="Picture 2" descr="A close up of a document&#10;&#10;AI-generated content may be incorrect.">
            <a:extLst>
              <a:ext uri="{FF2B5EF4-FFF2-40B4-BE49-F238E27FC236}">
                <a16:creationId xmlns:a16="http://schemas.microsoft.com/office/drawing/2014/main" id="{D9BBC92E-3031-4D9F-4866-DCE16E991F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221" r="-1" b="-1"/>
          <a:stretch>
            <a:fillRect/>
          </a:stretch>
        </p:blipFill>
        <p:spPr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2" name="Picture 1" descr="A close-up of a mail&#10;&#10;AI-generated content may be incorrect.">
            <a:extLst>
              <a:ext uri="{FF2B5EF4-FFF2-40B4-BE49-F238E27FC236}">
                <a16:creationId xmlns:a16="http://schemas.microsoft.com/office/drawing/2014/main" id="{9BDDDB3E-4A77-0322-A6C0-7CCC3E4E158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123" r="4" b="4"/>
          <a:stretch>
            <a:fillRect/>
          </a:stretch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7" name="Picture 6" descr="A close up of a document&#10;&#10;AI-generated content may be incorrect.">
            <a:extLst>
              <a:ext uri="{FF2B5EF4-FFF2-40B4-BE49-F238E27FC236}">
                <a16:creationId xmlns:a16="http://schemas.microsoft.com/office/drawing/2014/main" id="{8437D2FC-5667-93FA-691B-DF2CF17F766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84" b="-3"/>
          <a:stretch>
            <a:fillRect/>
          </a:stretch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6" name="Picture 5" descr="A close up of a document&#10;&#10;AI-generated content may be incorrect.">
            <a:extLst>
              <a:ext uri="{FF2B5EF4-FFF2-40B4-BE49-F238E27FC236}">
                <a16:creationId xmlns:a16="http://schemas.microsoft.com/office/drawing/2014/main" id="{3E3A24C7-4837-CDA8-00EE-D8C1836A24D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420" r="-1" b="-1"/>
          <a:stretch>
            <a:fillRect/>
          </a:stretch>
        </p:blipFill>
        <p:spPr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5" name="Picture 4" descr="A close up of a mail&#10;&#10;AI-generated content may be incorrect.">
            <a:extLst>
              <a:ext uri="{FF2B5EF4-FFF2-40B4-BE49-F238E27FC236}">
                <a16:creationId xmlns:a16="http://schemas.microsoft.com/office/drawing/2014/main" id="{D610FAA6-B6E6-D45B-30CF-4FA264D8E10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6052" b="-5"/>
          <a:stretch>
            <a:fillRect/>
          </a:stretch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2A996B3-A983-993C-99FB-560DEC173F50}"/>
                  </a:ext>
                </a:extLst>
              </p14:cNvPr>
              <p14:cNvContentPartPr/>
              <p14:nvPr/>
            </p14:nvContentPartPr>
            <p14:xfrm>
              <a:off x="1000474" y="1675630"/>
              <a:ext cx="34704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2A996B3-A983-993C-99FB-560DEC173F5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64834" y="1639990"/>
                <a:ext cx="41868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E9BB30E-95F9-020B-69F2-391E2D323646}"/>
                  </a:ext>
                </a:extLst>
              </p14:cNvPr>
              <p14:cNvContentPartPr/>
              <p14:nvPr/>
            </p14:nvContentPartPr>
            <p14:xfrm>
              <a:off x="2958874" y="1678510"/>
              <a:ext cx="283680" cy="57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E9BB30E-95F9-020B-69F2-391E2D32364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922874" y="1642870"/>
                <a:ext cx="355320" cy="7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2F36EC8-20DB-F30D-3523-3C04877898C2}"/>
                  </a:ext>
                </a:extLst>
              </p14:cNvPr>
              <p14:cNvContentPartPr/>
              <p14:nvPr/>
            </p14:nvContentPartPr>
            <p14:xfrm>
              <a:off x="2817754" y="1821430"/>
              <a:ext cx="801360" cy="18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2F36EC8-20DB-F30D-3523-3C04877898C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781754" y="1785790"/>
                <a:ext cx="873000" cy="7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0602FA3-6E00-3B97-B130-94A061DAC7D6}"/>
                  </a:ext>
                </a:extLst>
              </p14:cNvPr>
              <p14:cNvContentPartPr/>
              <p14:nvPr/>
            </p14:nvContentPartPr>
            <p14:xfrm>
              <a:off x="7256457" y="1619470"/>
              <a:ext cx="322200" cy="14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0602FA3-6E00-3B97-B130-94A061DAC7D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220817" y="1583470"/>
                <a:ext cx="39384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EE7B041-FE5A-F660-3553-C87808301370}"/>
                  </a:ext>
                </a:extLst>
              </p14:cNvPr>
              <p14:cNvContentPartPr/>
              <p14:nvPr/>
            </p14:nvContentPartPr>
            <p14:xfrm>
              <a:off x="6964497" y="1767790"/>
              <a:ext cx="987120" cy="50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EE7B041-FE5A-F660-3553-C8780830137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928497" y="1731790"/>
                <a:ext cx="1058760" cy="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B8F6049-964D-0D4D-C879-6EC053FC48A3}"/>
                  </a:ext>
                </a:extLst>
              </p14:cNvPr>
              <p14:cNvContentPartPr/>
              <p14:nvPr/>
            </p14:nvContentPartPr>
            <p14:xfrm>
              <a:off x="11353663" y="1442710"/>
              <a:ext cx="378360" cy="18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B8F6049-964D-0D4D-C879-6EC053FC48A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317663" y="1406710"/>
                <a:ext cx="450000" cy="7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EF7E147-CC62-6B03-D6F2-15AE3B0809AB}"/>
                  </a:ext>
                </a:extLst>
              </p14:cNvPr>
              <p14:cNvContentPartPr/>
              <p14:nvPr/>
            </p14:nvContentPartPr>
            <p14:xfrm>
              <a:off x="11016703" y="1592470"/>
              <a:ext cx="514800" cy="194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EF7E147-CC62-6B03-D6F2-15AE3B0809A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0981063" y="1556470"/>
                <a:ext cx="586440" cy="9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C3DCEFF5-28B8-7611-754A-A2E48799395C}"/>
                  </a:ext>
                </a:extLst>
              </p14:cNvPr>
              <p14:cNvContentPartPr/>
              <p14:nvPr/>
            </p14:nvContentPartPr>
            <p14:xfrm>
              <a:off x="11521063" y="5071539"/>
              <a:ext cx="3675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C3DCEFF5-28B8-7611-754A-A2E48799395C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1485423" y="5035899"/>
                <a:ext cx="4392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455C31A4-D2B0-3349-1C99-C3173A634C8D}"/>
                  </a:ext>
                </a:extLst>
              </p14:cNvPr>
              <p14:cNvContentPartPr/>
              <p14:nvPr/>
            </p14:nvContentPartPr>
            <p14:xfrm>
              <a:off x="11195263" y="5232819"/>
              <a:ext cx="5961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455C31A4-D2B0-3349-1C99-C3173A634C8D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1159623" y="5197179"/>
                <a:ext cx="6678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779FEC7-68A5-CDC8-644B-147C4D13803B}"/>
                  </a:ext>
                </a:extLst>
              </p14:cNvPr>
              <p14:cNvContentPartPr/>
              <p14:nvPr/>
            </p14:nvContentPartPr>
            <p14:xfrm>
              <a:off x="9380503" y="5064339"/>
              <a:ext cx="544680" cy="194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779FEC7-68A5-CDC8-644B-147C4D13803B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9344863" y="5028339"/>
                <a:ext cx="616320" cy="9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D6A90931-69D0-7ECF-8DA7-DA6DF963B958}"/>
                  </a:ext>
                </a:extLst>
              </p14:cNvPr>
              <p14:cNvContentPartPr/>
              <p14:nvPr/>
            </p14:nvContentPartPr>
            <p14:xfrm>
              <a:off x="7116756" y="5151819"/>
              <a:ext cx="448560" cy="54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D6A90931-69D0-7ECF-8DA7-DA6DF963B958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7081116" y="5116179"/>
                <a:ext cx="52020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7253E04D-3E6B-2227-F9B5-DF3EC1149CA6}"/>
                  </a:ext>
                </a:extLst>
              </p14:cNvPr>
              <p14:cNvContentPartPr/>
              <p14:nvPr/>
            </p14:nvContentPartPr>
            <p14:xfrm>
              <a:off x="6887076" y="5296539"/>
              <a:ext cx="1190160" cy="82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7253E04D-3E6B-2227-F9B5-DF3EC1149CA6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851076" y="5260539"/>
                <a:ext cx="1261800" cy="7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0D963C1E-3995-492E-D48E-BC68AD489F6B}"/>
                  </a:ext>
                </a:extLst>
              </p14:cNvPr>
              <p14:cNvContentPartPr/>
              <p14:nvPr/>
            </p14:nvContentPartPr>
            <p14:xfrm>
              <a:off x="3150394" y="5147859"/>
              <a:ext cx="136440" cy="14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0D963C1E-3995-492E-D48E-BC68AD489F6B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114394" y="5111859"/>
                <a:ext cx="20808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B1A33442-82E7-0E55-2583-3AADDAE9B6A7}"/>
                  </a:ext>
                </a:extLst>
              </p14:cNvPr>
              <p14:cNvContentPartPr/>
              <p14:nvPr/>
            </p14:nvContentPartPr>
            <p14:xfrm>
              <a:off x="2785354" y="5287539"/>
              <a:ext cx="936720" cy="360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B1A33442-82E7-0E55-2583-3AADDAE9B6A7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749354" y="5251539"/>
                <a:ext cx="1008360" cy="10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485654FC-8054-B7DF-CC0D-FCC0A15EBEA8}"/>
                  </a:ext>
                </a:extLst>
              </p14:cNvPr>
              <p14:cNvContentPartPr/>
              <p14:nvPr/>
            </p14:nvContentPartPr>
            <p14:xfrm>
              <a:off x="1117834" y="5161539"/>
              <a:ext cx="28332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485654FC-8054-B7DF-CC0D-FCC0A15EBEA8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081834" y="5125899"/>
                <a:ext cx="354960" cy="7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833522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D704EFE-42E8-4C4D-AF32-312001F77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a document&#10;&#10;AI-generated content may be incorrect.">
            <a:extLst>
              <a:ext uri="{FF2B5EF4-FFF2-40B4-BE49-F238E27FC236}">
                <a16:creationId xmlns:a16="http://schemas.microsoft.com/office/drawing/2014/main" id="{FD585771-4731-3B8D-178F-7B0AD2EDDA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033" b="-4"/>
          <a:stretch>
            <a:fillRect/>
          </a:stretch>
        </p:blipFill>
        <p:spPr>
          <a:xfrm>
            <a:off x="20" y="10"/>
            <a:ext cx="4063977" cy="3428990"/>
          </a:xfrm>
          <a:prstGeom prst="rect">
            <a:avLst/>
          </a:prstGeom>
        </p:spPr>
      </p:pic>
      <p:pic>
        <p:nvPicPr>
          <p:cNvPr id="2" name="Picture 1" descr="A close up of a document&#10;&#10;AI-generated content may be incorrect.">
            <a:extLst>
              <a:ext uri="{FF2B5EF4-FFF2-40B4-BE49-F238E27FC236}">
                <a16:creationId xmlns:a16="http://schemas.microsoft.com/office/drawing/2014/main" id="{7DF3630F-A1C8-03D3-B42F-5312A3308C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09" r="3" b="3"/>
          <a:stretch>
            <a:fillRect/>
          </a:stretch>
        </p:blipFill>
        <p:spPr>
          <a:xfrm>
            <a:off x="4044529" y="10"/>
            <a:ext cx="4083465" cy="3428990"/>
          </a:xfrm>
          <a:prstGeom prst="rect">
            <a:avLst/>
          </a:prstGeom>
        </p:spPr>
      </p:pic>
      <p:pic>
        <p:nvPicPr>
          <p:cNvPr id="5" name="Picture 4" descr="A close up of a document&#10;&#10;AI-generated content may be incorrect.">
            <a:extLst>
              <a:ext uri="{FF2B5EF4-FFF2-40B4-BE49-F238E27FC236}">
                <a16:creationId xmlns:a16="http://schemas.microsoft.com/office/drawing/2014/main" id="{04C87C03-7CDD-A6DD-AA3C-0AA4203DB7D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27"/>
          <a:stretch>
            <a:fillRect/>
          </a:stretch>
        </p:blipFill>
        <p:spPr>
          <a:xfrm>
            <a:off x="8127994" y="10"/>
            <a:ext cx="4064005" cy="3428990"/>
          </a:xfrm>
          <a:prstGeom prst="rect">
            <a:avLst/>
          </a:prstGeom>
        </p:spPr>
      </p:pic>
      <p:pic>
        <p:nvPicPr>
          <p:cNvPr id="3" name="Picture 2" descr="A close up of a document&#10;&#10;AI-generated content may be incorrect.">
            <a:extLst>
              <a:ext uri="{FF2B5EF4-FFF2-40B4-BE49-F238E27FC236}">
                <a16:creationId xmlns:a16="http://schemas.microsoft.com/office/drawing/2014/main" id="{AA648365-953B-3AFF-FC23-10444A5B5E4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081" r="1126" b="-2"/>
          <a:stretch>
            <a:fillRect/>
          </a:stretch>
        </p:blipFill>
        <p:spPr>
          <a:xfrm>
            <a:off x="20" y="3429000"/>
            <a:ext cx="4059916" cy="3429000"/>
          </a:xfrm>
          <a:prstGeom prst="rect">
            <a:avLst/>
          </a:prstGeom>
        </p:spPr>
      </p:pic>
      <p:pic>
        <p:nvPicPr>
          <p:cNvPr id="6" name="Picture 5" descr="A close up of a document&#10;&#10;AI-generated content may be incorrect.">
            <a:extLst>
              <a:ext uri="{FF2B5EF4-FFF2-40B4-BE49-F238E27FC236}">
                <a16:creationId xmlns:a16="http://schemas.microsoft.com/office/drawing/2014/main" id="{E933898C-6CBF-9016-9412-2207A08A88A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4938" r="-4" b="-4"/>
          <a:stretch>
            <a:fillRect/>
          </a:stretch>
        </p:blipFill>
        <p:spPr>
          <a:xfrm>
            <a:off x="4052316" y="3429000"/>
            <a:ext cx="4087368" cy="3429000"/>
          </a:xfrm>
          <a:prstGeom prst="rect">
            <a:avLst/>
          </a:prstGeom>
        </p:spPr>
      </p:pic>
      <p:pic>
        <p:nvPicPr>
          <p:cNvPr id="7" name="Picture 6" descr="A close up of a document&#10;&#10;AI-generated content may be incorrect.">
            <a:extLst>
              <a:ext uri="{FF2B5EF4-FFF2-40B4-BE49-F238E27FC236}">
                <a16:creationId xmlns:a16="http://schemas.microsoft.com/office/drawing/2014/main" id="{73BC990A-F446-53B4-BC1A-0A182B65C1E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791" r="2" b="2"/>
          <a:stretch>
            <a:fillRect/>
          </a:stretch>
        </p:blipFill>
        <p:spPr>
          <a:xfrm>
            <a:off x="8132064" y="3429000"/>
            <a:ext cx="4059936" cy="3429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84F4C30-EFC4-9663-C418-85CB052D02DF}"/>
                  </a:ext>
                </a:extLst>
              </p14:cNvPr>
              <p14:cNvContentPartPr/>
              <p14:nvPr/>
            </p14:nvContentPartPr>
            <p14:xfrm>
              <a:off x="1047994" y="5146779"/>
              <a:ext cx="386280" cy="14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84F4C30-EFC4-9663-C418-85CB052D02D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11994" y="5110779"/>
                <a:ext cx="45792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F338E75-4FB8-29B5-C43E-B1E3A8DCFFE9}"/>
                  </a:ext>
                </a:extLst>
              </p14:cNvPr>
              <p14:cNvContentPartPr/>
              <p14:nvPr/>
            </p14:nvContentPartPr>
            <p14:xfrm>
              <a:off x="3162634" y="5150019"/>
              <a:ext cx="45720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F338E75-4FB8-29B5-C43E-B1E3A8DCFFE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126994" y="5114019"/>
                <a:ext cx="5288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29140E1-CB1D-7982-1418-F569A0CABD07}"/>
                  </a:ext>
                </a:extLst>
              </p14:cNvPr>
              <p14:cNvContentPartPr/>
              <p14:nvPr/>
            </p14:nvContentPartPr>
            <p14:xfrm>
              <a:off x="2829634" y="5296899"/>
              <a:ext cx="5475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29140E1-CB1D-7982-1418-F569A0CABD0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793994" y="5260899"/>
                <a:ext cx="6192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443176A5-47E9-F7D0-73DE-7E61E1CBBB43}"/>
                  </a:ext>
                </a:extLst>
              </p14:cNvPr>
              <p14:cNvContentPartPr/>
              <p14:nvPr/>
            </p14:nvContentPartPr>
            <p14:xfrm>
              <a:off x="5112381" y="5027619"/>
              <a:ext cx="454320" cy="381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443176A5-47E9-F7D0-73DE-7E61E1CBBB4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076381" y="4991619"/>
                <a:ext cx="525960" cy="109800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17792F90-C5F1-57E5-7072-A68C35657602}"/>
              </a:ext>
            </a:extLst>
          </p:cNvPr>
          <p:cNvGrpSpPr/>
          <p:nvPr/>
        </p:nvGrpSpPr>
        <p:grpSpPr>
          <a:xfrm>
            <a:off x="6853701" y="5030859"/>
            <a:ext cx="840600" cy="147240"/>
            <a:chOff x="6853701" y="5030859"/>
            <a:chExt cx="840600" cy="147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C0D79D48-1F9F-5B6F-5A3B-0D92D9BACCE9}"/>
                    </a:ext>
                  </a:extLst>
                </p14:cNvPr>
                <p14:cNvContentPartPr/>
                <p14:nvPr/>
              </p14:nvContentPartPr>
              <p14:xfrm>
                <a:off x="7187421" y="5030859"/>
                <a:ext cx="506880" cy="345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C0D79D48-1F9F-5B6F-5A3B-0D92D9BACCE9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151781" y="4995219"/>
                  <a:ext cx="578520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5DE93F63-323A-E007-F286-0FA33FB7DA3B}"/>
                    </a:ext>
                  </a:extLst>
                </p14:cNvPr>
                <p14:cNvContentPartPr/>
                <p14:nvPr/>
              </p14:nvContentPartPr>
              <p14:xfrm>
                <a:off x="6853701" y="5164419"/>
                <a:ext cx="667800" cy="136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5DE93F63-323A-E007-F286-0FA33FB7DA3B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817701" y="5128419"/>
                  <a:ext cx="739440" cy="85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FB9E72BD-C524-0146-0AAC-72A875F538F0}"/>
                  </a:ext>
                </a:extLst>
              </p14:cNvPr>
              <p14:cNvContentPartPr/>
              <p14:nvPr/>
            </p14:nvContentPartPr>
            <p14:xfrm>
              <a:off x="9167160" y="5079819"/>
              <a:ext cx="17712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FB9E72BD-C524-0146-0AAC-72A875F538F0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9131160" y="5043819"/>
                <a:ext cx="24876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7DEE9B4-2312-B9A6-A10E-991FB5CEB422}"/>
                  </a:ext>
                </a:extLst>
              </p14:cNvPr>
              <p14:cNvContentPartPr/>
              <p14:nvPr/>
            </p14:nvContentPartPr>
            <p14:xfrm>
              <a:off x="11157823" y="5082339"/>
              <a:ext cx="28620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7DEE9B4-2312-B9A6-A10E-991FB5CEB422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1122183" y="5046339"/>
                <a:ext cx="3578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B8D6D1E-675C-E524-9885-FB20A4894137}"/>
                  </a:ext>
                </a:extLst>
              </p14:cNvPr>
              <p14:cNvContentPartPr/>
              <p14:nvPr/>
            </p14:nvContentPartPr>
            <p14:xfrm>
              <a:off x="10933183" y="5232819"/>
              <a:ext cx="66492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B8D6D1E-675C-E524-9885-FB20A4894137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0897183" y="5197179"/>
                <a:ext cx="73656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06B38B88-6DD7-71AA-25EF-92F82BF04D98}"/>
                  </a:ext>
                </a:extLst>
              </p14:cNvPr>
              <p14:cNvContentPartPr/>
              <p14:nvPr/>
            </p14:nvContentPartPr>
            <p14:xfrm>
              <a:off x="11161063" y="1735390"/>
              <a:ext cx="402840" cy="313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06B38B88-6DD7-71AA-25EF-92F82BF04D98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1125063" y="1699390"/>
                <a:ext cx="474480" cy="1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200FF912-DE6B-0439-4B64-D448D40CFCFA}"/>
                  </a:ext>
                </a:extLst>
              </p14:cNvPr>
              <p14:cNvContentPartPr/>
              <p14:nvPr/>
            </p14:nvContentPartPr>
            <p14:xfrm>
              <a:off x="10888903" y="1880470"/>
              <a:ext cx="5475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200FF912-DE6B-0439-4B64-D448D40CFCFA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0853263" y="1844470"/>
                <a:ext cx="6192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2C2DB8AC-7F76-5943-DB7D-1D929A95B642}"/>
                  </a:ext>
                </a:extLst>
              </p14:cNvPr>
              <p14:cNvContentPartPr/>
              <p14:nvPr/>
            </p14:nvContentPartPr>
            <p14:xfrm>
              <a:off x="9127423" y="1738270"/>
              <a:ext cx="30672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2C2DB8AC-7F76-5943-DB7D-1D929A95B642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9091423" y="1702630"/>
                <a:ext cx="37836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A74F13C-9B09-1720-D38A-0BD9B3AC980E}"/>
                  </a:ext>
                </a:extLst>
              </p14:cNvPr>
              <p14:cNvContentPartPr/>
              <p14:nvPr/>
            </p14:nvContentPartPr>
            <p14:xfrm>
              <a:off x="7296764" y="1746910"/>
              <a:ext cx="33444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A74F13C-9B09-1720-D38A-0BD9B3AC980E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7261124" y="1710910"/>
                <a:ext cx="40608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DD8DE8E-8E01-A3ED-A323-9374EC06C338}"/>
                  </a:ext>
                </a:extLst>
              </p14:cNvPr>
              <p14:cNvContentPartPr/>
              <p14:nvPr/>
            </p14:nvContentPartPr>
            <p14:xfrm>
              <a:off x="6932804" y="1879750"/>
              <a:ext cx="559440" cy="14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DD8DE8E-8E01-A3ED-A323-9374EC06C338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897164" y="1843750"/>
                <a:ext cx="63108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AE904CA1-4366-3B6C-BABC-FFE47BB065E5}"/>
                  </a:ext>
                </a:extLst>
              </p14:cNvPr>
              <p14:cNvContentPartPr/>
              <p14:nvPr/>
            </p14:nvContentPartPr>
            <p14:xfrm>
              <a:off x="5182124" y="1722790"/>
              <a:ext cx="209160" cy="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AE904CA1-4366-3B6C-BABC-FFE47BB065E5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146484" y="1687150"/>
                <a:ext cx="2808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4CC5AF3E-BB18-2018-BD10-7E89B54FABE7}"/>
                  </a:ext>
                </a:extLst>
              </p14:cNvPr>
              <p14:cNvContentPartPr/>
              <p14:nvPr/>
            </p14:nvContentPartPr>
            <p14:xfrm>
              <a:off x="1149514" y="1729270"/>
              <a:ext cx="36468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4CC5AF3E-BB18-2018-BD10-7E89B54FABE7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113514" y="1693270"/>
                <a:ext cx="43632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FA1D0FA1-4EBC-FA77-1671-5167D73B67E2}"/>
                  </a:ext>
                </a:extLst>
              </p14:cNvPr>
              <p14:cNvContentPartPr/>
              <p14:nvPr/>
            </p14:nvContentPartPr>
            <p14:xfrm>
              <a:off x="3200794" y="1718830"/>
              <a:ext cx="554040" cy="144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FA1D0FA1-4EBC-FA77-1671-5167D73B67E2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165154" y="1682830"/>
                <a:ext cx="62568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95A34C78-0D09-72B6-F10C-FE4C91E14260}"/>
                  </a:ext>
                </a:extLst>
              </p14:cNvPr>
              <p14:cNvContentPartPr/>
              <p14:nvPr/>
            </p14:nvContentPartPr>
            <p14:xfrm>
              <a:off x="2844394" y="1850590"/>
              <a:ext cx="882720" cy="39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95A34C78-0D09-72B6-F10C-FE4C91E14260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808754" y="1814950"/>
                <a:ext cx="954360" cy="75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149599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document&#10;&#10;AI-generated content may be incorrect.">
            <a:extLst>
              <a:ext uri="{FF2B5EF4-FFF2-40B4-BE49-F238E27FC236}">
                <a16:creationId xmlns:a16="http://schemas.microsoft.com/office/drawing/2014/main" id="{238E51C7-82B1-C8E9-F7CA-B6479155C1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73" r="-1" b="-1"/>
          <a:stretch>
            <a:fillRect/>
          </a:stretch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6" name="Picture 5" descr="A close up of a document&#10;&#10;AI-generated content may be incorrect.">
            <a:extLst>
              <a:ext uri="{FF2B5EF4-FFF2-40B4-BE49-F238E27FC236}">
                <a16:creationId xmlns:a16="http://schemas.microsoft.com/office/drawing/2014/main" id="{F7EE94F1-0450-4C7C-7DC3-CAE0C1CAC9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673" r="-1" b="-1"/>
          <a:stretch>
            <a:fillRect/>
          </a:stretch>
        </p:blipFill>
        <p:spPr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5" name="Picture 4" descr="A close up of a document&#10;&#10;AI-generated content may be incorrect.">
            <a:extLst>
              <a:ext uri="{FF2B5EF4-FFF2-40B4-BE49-F238E27FC236}">
                <a16:creationId xmlns:a16="http://schemas.microsoft.com/office/drawing/2014/main" id="{9C4948A3-01B4-1FD0-AED3-10D90AEE4CE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" b="1728"/>
          <a:stretch>
            <a:fillRect/>
          </a:stretch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7" name="Picture 6" descr="A close up of a document&#10;&#10;AI-generated content may be incorrect.">
            <a:extLst>
              <a:ext uri="{FF2B5EF4-FFF2-40B4-BE49-F238E27FC236}">
                <a16:creationId xmlns:a16="http://schemas.microsoft.com/office/drawing/2014/main" id="{8464D4F4-B586-F06F-5538-CBE783ABF60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560" r="5" b="5"/>
          <a:stretch>
            <a:fillRect/>
          </a:stretch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2" name="Picture 1" descr="A close up of a document&#10;&#10;AI-generated content may be incorrect.">
            <a:extLst>
              <a:ext uri="{FF2B5EF4-FFF2-40B4-BE49-F238E27FC236}">
                <a16:creationId xmlns:a16="http://schemas.microsoft.com/office/drawing/2014/main" id="{441B23D0-9895-9A35-9CCF-5FC7CE127DB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993" r="-1" b="-1"/>
          <a:stretch>
            <a:fillRect/>
          </a:stretch>
        </p:blipFill>
        <p:spPr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4" name="Picture 3" descr="A close up of a document&#10;&#10;AI-generated content may be incorrect.">
            <a:extLst>
              <a:ext uri="{FF2B5EF4-FFF2-40B4-BE49-F238E27FC236}">
                <a16:creationId xmlns:a16="http://schemas.microsoft.com/office/drawing/2014/main" id="{B77107C4-FC2F-157B-CEF9-66A5AEC8556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242" r="394" b="-4"/>
          <a:stretch>
            <a:fillRect/>
          </a:stretch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108A598-1022-EE5A-6CCD-70A0036EE52D}"/>
                  </a:ext>
                </a:extLst>
              </p14:cNvPr>
              <p14:cNvContentPartPr/>
              <p14:nvPr/>
            </p14:nvContentPartPr>
            <p14:xfrm>
              <a:off x="1074994" y="1659070"/>
              <a:ext cx="13068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108A598-1022-EE5A-6CCD-70A0036EE52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39354" y="1623430"/>
                <a:ext cx="20232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4FCDF1A-8EB1-7882-D87A-0CD198882BEA}"/>
                  </a:ext>
                </a:extLst>
              </p14:cNvPr>
              <p14:cNvContentPartPr/>
              <p14:nvPr/>
            </p14:nvContentPartPr>
            <p14:xfrm>
              <a:off x="3119434" y="1650790"/>
              <a:ext cx="305640" cy="14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4FCDF1A-8EB1-7882-D87A-0CD198882BE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083794" y="1614790"/>
                <a:ext cx="37728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967A818-6E63-CE55-6D4F-C90F7533F179}"/>
                  </a:ext>
                </a:extLst>
              </p14:cNvPr>
              <p14:cNvContentPartPr/>
              <p14:nvPr/>
            </p14:nvContentPartPr>
            <p14:xfrm>
              <a:off x="2777434" y="1792630"/>
              <a:ext cx="693000" cy="18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967A818-6E63-CE55-6D4F-C90F7533F17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741794" y="1756990"/>
                <a:ext cx="764640" cy="7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9DEB097-AA93-CBC8-60BA-95CE5ADE2F43}"/>
                  </a:ext>
                </a:extLst>
              </p14:cNvPr>
              <p14:cNvContentPartPr/>
              <p14:nvPr/>
            </p14:nvContentPartPr>
            <p14:xfrm>
              <a:off x="5192118" y="1636030"/>
              <a:ext cx="392760" cy="25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9DEB097-AA93-CBC8-60BA-95CE5ADE2F4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156118" y="1600030"/>
                <a:ext cx="464400" cy="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41D0CF65-C8E9-577D-B877-9D56CBCB0119}"/>
                  </a:ext>
                </a:extLst>
              </p14:cNvPr>
              <p14:cNvContentPartPr/>
              <p14:nvPr/>
            </p14:nvContentPartPr>
            <p14:xfrm>
              <a:off x="7227558" y="1630630"/>
              <a:ext cx="27252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41D0CF65-C8E9-577D-B877-9D56CBCB011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191558" y="1594630"/>
                <a:ext cx="34416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5EE6270-36E7-A8B5-2360-F59086E9AD11}"/>
                  </a:ext>
                </a:extLst>
              </p14:cNvPr>
              <p14:cNvContentPartPr/>
              <p14:nvPr/>
            </p14:nvContentPartPr>
            <p14:xfrm>
              <a:off x="6963318" y="1776790"/>
              <a:ext cx="736560" cy="180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5EE6270-36E7-A8B5-2360-F59086E9AD1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927318" y="1740790"/>
                <a:ext cx="808200" cy="8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8F9E90B-4F3B-BF52-8717-A9271A473D70}"/>
                  </a:ext>
                </a:extLst>
              </p14:cNvPr>
              <p14:cNvContentPartPr/>
              <p14:nvPr/>
            </p14:nvContentPartPr>
            <p14:xfrm>
              <a:off x="11334223" y="1772470"/>
              <a:ext cx="39384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8F9E90B-4F3B-BF52-8717-A9271A473D70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1298583" y="1736470"/>
                <a:ext cx="46548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AC66F2E2-5F4A-93F6-513C-6C3C1C952443}"/>
                  </a:ext>
                </a:extLst>
              </p14:cNvPr>
              <p14:cNvContentPartPr/>
              <p14:nvPr/>
            </p14:nvContentPartPr>
            <p14:xfrm>
              <a:off x="10999423" y="1928350"/>
              <a:ext cx="1228680" cy="306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AC66F2E2-5F4A-93F6-513C-6C3C1C95244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0963783" y="1892350"/>
                <a:ext cx="1300320" cy="10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4ED274E5-28E1-28D3-66B9-0D4A07C3029A}"/>
                  </a:ext>
                </a:extLst>
              </p14:cNvPr>
              <p14:cNvContentPartPr/>
              <p14:nvPr/>
            </p14:nvContentPartPr>
            <p14:xfrm>
              <a:off x="9247663" y="1786150"/>
              <a:ext cx="28188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4ED274E5-28E1-28D3-66B9-0D4A07C3029A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211663" y="1750510"/>
                <a:ext cx="35352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35D69BB-6C9D-E336-6367-8283AA870423}"/>
                  </a:ext>
                </a:extLst>
              </p14:cNvPr>
              <p14:cNvContentPartPr/>
              <p14:nvPr/>
            </p14:nvContentPartPr>
            <p14:xfrm>
              <a:off x="9233465" y="5179179"/>
              <a:ext cx="316800" cy="14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35D69BB-6C9D-E336-6367-8283AA870423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9197825" y="5143539"/>
                <a:ext cx="38844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1B60C6B-568D-014E-1381-D1833C69088F}"/>
                  </a:ext>
                </a:extLst>
              </p14:cNvPr>
              <p14:cNvContentPartPr/>
              <p14:nvPr/>
            </p14:nvContentPartPr>
            <p14:xfrm>
              <a:off x="11231825" y="5196099"/>
              <a:ext cx="318600" cy="10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1B60C6B-568D-014E-1381-D1833C69088F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1195825" y="5160099"/>
                <a:ext cx="39024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FA7CC4A9-A887-A42F-53A6-BB29FE0F799A}"/>
                  </a:ext>
                </a:extLst>
              </p14:cNvPr>
              <p14:cNvContentPartPr/>
              <p14:nvPr/>
            </p14:nvContentPartPr>
            <p14:xfrm>
              <a:off x="10912145" y="5332179"/>
              <a:ext cx="767160" cy="219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FA7CC4A9-A887-A42F-53A6-BB29FE0F799A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0876145" y="5296539"/>
                <a:ext cx="838800" cy="9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120E9E82-F0CF-5FF2-1684-7A0E42B190A2}"/>
                  </a:ext>
                </a:extLst>
              </p14:cNvPr>
              <p14:cNvContentPartPr/>
              <p14:nvPr/>
            </p14:nvContentPartPr>
            <p14:xfrm>
              <a:off x="5198248" y="5104299"/>
              <a:ext cx="339120" cy="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120E9E82-F0CF-5FF2-1684-7A0E42B190A2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162608" y="5068659"/>
                <a:ext cx="41076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F4208D2-A7A7-2962-ACDD-64DC3E38C634}"/>
                  </a:ext>
                </a:extLst>
              </p14:cNvPr>
              <p14:cNvContentPartPr/>
              <p14:nvPr/>
            </p14:nvContentPartPr>
            <p14:xfrm>
              <a:off x="7235488" y="5097459"/>
              <a:ext cx="534600" cy="21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F4208D2-A7A7-2962-ACDD-64DC3E38C634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7199488" y="5061819"/>
                <a:ext cx="606240" cy="7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694E8129-B1E3-7F51-89BD-3F0CEC3FA8E4}"/>
                  </a:ext>
                </a:extLst>
              </p14:cNvPr>
              <p14:cNvContentPartPr/>
              <p14:nvPr/>
            </p14:nvContentPartPr>
            <p14:xfrm>
              <a:off x="6843448" y="5243619"/>
              <a:ext cx="69300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694E8129-B1E3-7F51-89BD-3F0CEC3FA8E4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807808" y="5207979"/>
                <a:ext cx="7646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83E8C546-21AD-60AB-529A-825C5FD782C0}"/>
                  </a:ext>
                </a:extLst>
              </p14:cNvPr>
              <p14:cNvContentPartPr/>
              <p14:nvPr/>
            </p14:nvContentPartPr>
            <p14:xfrm>
              <a:off x="1111354" y="5135259"/>
              <a:ext cx="27180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83E8C546-21AD-60AB-529A-825C5FD782C0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075714" y="5099619"/>
                <a:ext cx="3434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9CCAD52F-D15F-11EF-5182-E7B2D997FBDE}"/>
                  </a:ext>
                </a:extLst>
              </p14:cNvPr>
              <p14:cNvContentPartPr/>
              <p14:nvPr/>
            </p14:nvContentPartPr>
            <p14:xfrm>
              <a:off x="3198274" y="5139219"/>
              <a:ext cx="545400" cy="14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9CCAD52F-D15F-11EF-5182-E7B2D997FBDE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162634" y="5103219"/>
                <a:ext cx="617040" cy="73080"/>
              </a:xfrm>
              <a:prstGeom prst="rect">
                <a:avLst/>
              </a:prstGeom>
            </p:spPr>
          </p:pic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640DC94A-742B-2BC0-4C56-FED2B7A7328D}"/>
              </a:ext>
            </a:extLst>
          </p:cNvPr>
          <p:cNvGrpSpPr/>
          <p:nvPr/>
        </p:nvGrpSpPr>
        <p:grpSpPr>
          <a:xfrm>
            <a:off x="2818474" y="5288979"/>
            <a:ext cx="474120" cy="1800"/>
            <a:chOff x="2818474" y="5288979"/>
            <a:chExt cx="474120" cy="1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2701FBEF-D7F5-2573-42C5-77FE3951FF21}"/>
                    </a:ext>
                  </a:extLst>
                </p14:cNvPr>
                <p14:cNvContentPartPr/>
                <p14:nvPr/>
              </p14:nvContentPartPr>
              <p14:xfrm>
                <a:off x="2818474" y="5288979"/>
                <a:ext cx="354600" cy="14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2701FBEF-D7F5-2573-42C5-77FE3951FF21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782474" y="5253339"/>
                  <a:ext cx="42624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BF4833C7-A5A1-D029-0F76-5B12BC9E199D}"/>
                    </a:ext>
                  </a:extLst>
                </p14:cNvPr>
                <p14:cNvContentPartPr/>
                <p14:nvPr/>
              </p14:nvContentPartPr>
              <p14:xfrm>
                <a:off x="3172714" y="5288979"/>
                <a:ext cx="119880" cy="18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BF4833C7-A5A1-D029-0F76-5B12BC9E199D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136714" y="5253339"/>
                  <a:ext cx="191520" cy="734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6809776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A333F-DC9F-E6FA-E1CD-70D1E3532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6498" y="2696751"/>
            <a:ext cx="8229600" cy="1143000"/>
          </a:xfrm>
        </p:spPr>
        <p:txBody>
          <a:bodyPr/>
          <a:lstStyle/>
          <a:p>
            <a:r>
              <a:rPr lang="en-US" dirty="0"/>
              <a:t>SHENJA TE TJERA</a:t>
            </a:r>
          </a:p>
        </p:txBody>
      </p:sp>
    </p:spTree>
    <p:extLst>
      <p:ext uri="{BB962C8B-B14F-4D97-AF65-F5344CB8AC3E}">
        <p14:creationId xmlns:p14="http://schemas.microsoft.com/office/powerpoint/2010/main" val="20176991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 up of a document&#10;&#10;AI-generated content may be incorrect.">
            <a:extLst>
              <a:ext uri="{FF2B5EF4-FFF2-40B4-BE49-F238E27FC236}">
                <a16:creationId xmlns:a16="http://schemas.microsoft.com/office/drawing/2014/main" id="{C60AB863-BA4C-FC44-EEA2-FFEFA3961B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223" r="11601" b="1"/>
          <a:stretch>
            <a:fillRect/>
          </a:stretch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2" name="Picture 1" descr="A close up of a document&#10;&#10;AI-generated content may be incorrect.">
            <a:extLst>
              <a:ext uri="{FF2B5EF4-FFF2-40B4-BE49-F238E27FC236}">
                <a16:creationId xmlns:a16="http://schemas.microsoft.com/office/drawing/2014/main" id="{F10B8A88-68F1-8294-F040-12136F7559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25" r="13092"/>
          <a:stretch>
            <a:fillRect/>
          </a:stretch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F2A8D1B-A9D7-5C01-4F5C-087AC7AC4B9A}"/>
                  </a:ext>
                </a:extLst>
              </p14:cNvPr>
              <p14:cNvContentPartPr/>
              <p14:nvPr/>
            </p14:nvContentPartPr>
            <p14:xfrm>
              <a:off x="1589074" y="3462726"/>
              <a:ext cx="408960" cy="1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F2A8D1B-A9D7-5C01-4F5C-087AC7AC4B9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3434" y="3427086"/>
                <a:ext cx="480600" cy="7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05E9013-2248-97CB-934B-34A397E06DE2}"/>
                  </a:ext>
                </a:extLst>
              </p14:cNvPr>
              <p14:cNvContentPartPr/>
              <p14:nvPr/>
            </p14:nvContentPartPr>
            <p14:xfrm>
              <a:off x="5089413" y="3449406"/>
              <a:ext cx="531000" cy="57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05E9013-2248-97CB-934B-34A397E06DE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053773" y="3413766"/>
                <a:ext cx="602640" cy="7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9F6EEE5-3A02-6B1D-D5B3-39DE32EDB2CC}"/>
                  </a:ext>
                </a:extLst>
              </p14:cNvPr>
              <p14:cNvContentPartPr/>
              <p14:nvPr/>
            </p14:nvContentPartPr>
            <p14:xfrm>
              <a:off x="4664701" y="3709484"/>
              <a:ext cx="992520" cy="504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9F6EEE5-3A02-6B1D-D5B3-39DE32EDB2C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29061" y="3673484"/>
                <a:ext cx="1064160" cy="12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8F865C0-A60F-9B11-6419-357A7A5B1B26}"/>
                  </a:ext>
                </a:extLst>
              </p14:cNvPr>
              <p14:cNvContentPartPr/>
              <p14:nvPr/>
            </p14:nvContentPartPr>
            <p14:xfrm>
              <a:off x="7725947" y="3415724"/>
              <a:ext cx="450720" cy="27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8F865C0-A60F-9B11-6419-357A7A5B1B2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689947" y="3380084"/>
                <a:ext cx="522360" cy="9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68455F9-4FBB-2ED9-D0A4-823290E62C6E}"/>
                  </a:ext>
                </a:extLst>
              </p14:cNvPr>
              <p14:cNvContentPartPr/>
              <p14:nvPr/>
            </p14:nvContentPartPr>
            <p14:xfrm>
              <a:off x="11057383" y="3397004"/>
              <a:ext cx="540360" cy="27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68455F9-4FBB-2ED9-D0A4-823290E62C6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021383" y="3361364"/>
                <a:ext cx="612000" cy="9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63D46DE-1FAB-9D79-6B68-C2B4E28CA859}"/>
                  </a:ext>
                </a:extLst>
              </p14:cNvPr>
              <p14:cNvContentPartPr/>
              <p14:nvPr/>
            </p14:nvContentPartPr>
            <p14:xfrm>
              <a:off x="10552663" y="3646844"/>
              <a:ext cx="577800" cy="115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63D46DE-1FAB-9D79-6B68-C2B4E28CA85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516663" y="3611204"/>
                <a:ext cx="649440" cy="8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15FEBCD-2203-3623-9CF5-8EA1C4C52D8A}"/>
                  </a:ext>
                </a:extLst>
              </p14:cNvPr>
              <p14:cNvContentPartPr/>
              <p14:nvPr/>
            </p14:nvContentPartPr>
            <p14:xfrm>
              <a:off x="7701823" y="3376124"/>
              <a:ext cx="453600" cy="72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15FEBCD-2203-3623-9CF5-8EA1C4C52D8A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666183" y="3340124"/>
                <a:ext cx="525240" cy="78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807827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document&#10;&#10;AI-generated content may be incorrect.">
            <a:extLst>
              <a:ext uri="{FF2B5EF4-FFF2-40B4-BE49-F238E27FC236}">
                <a16:creationId xmlns:a16="http://schemas.microsoft.com/office/drawing/2014/main" id="{74E1627C-78A9-93CB-1668-6100FDE202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251" b="-3"/>
          <a:stretch>
            <a:fillRect/>
          </a:stretch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7" name="Picture 6" descr="A close up of a document&#10;&#10;AI-generated content may be incorrect.">
            <a:extLst>
              <a:ext uri="{FF2B5EF4-FFF2-40B4-BE49-F238E27FC236}">
                <a16:creationId xmlns:a16="http://schemas.microsoft.com/office/drawing/2014/main" id="{C90650A5-2742-2743-EBA4-CA1820363F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40" r="-1" b="-1"/>
          <a:stretch>
            <a:fillRect/>
          </a:stretch>
        </p:blipFill>
        <p:spPr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4" name="Picture 3" descr="A close-up of a mail&#10;&#10;AI-generated content may be incorrect.">
            <a:extLst>
              <a:ext uri="{FF2B5EF4-FFF2-40B4-BE49-F238E27FC236}">
                <a16:creationId xmlns:a16="http://schemas.microsoft.com/office/drawing/2014/main" id="{B11642EB-8213-4901-55B9-ABB2E8E0B3B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208" b="4"/>
          <a:stretch>
            <a:fillRect/>
          </a:stretch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2" name="Picture 1" descr="A close up of a document&#10;&#10;AI-generated content may be incorrect.">
            <a:extLst>
              <a:ext uri="{FF2B5EF4-FFF2-40B4-BE49-F238E27FC236}">
                <a16:creationId xmlns:a16="http://schemas.microsoft.com/office/drawing/2014/main" id="{40F7E67A-074B-E159-0319-FA83384EDCE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140"/>
          <a:stretch>
            <a:fillRect/>
          </a:stretch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6" name="Picture 5" descr="A close up of a document&#10;&#10;AI-generated content may be incorrect.">
            <a:extLst>
              <a:ext uri="{FF2B5EF4-FFF2-40B4-BE49-F238E27FC236}">
                <a16:creationId xmlns:a16="http://schemas.microsoft.com/office/drawing/2014/main" id="{75C42235-4BE8-FD59-3EFF-64B988873B9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840" r="-1" b="-1"/>
          <a:stretch>
            <a:fillRect/>
          </a:stretch>
        </p:blipFill>
        <p:spPr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5" name="Picture 4" descr="A close-up of a document&#10;&#10;AI-generated content may be incorrect.">
            <a:extLst>
              <a:ext uri="{FF2B5EF4-FFF2-40B4-BE49-F238E27FC236}">
                <a16:creationId xmlns:a16="http://schemas.microsoft.com/office/drawing/2014/main" id="{FC217ABA-C944-CB35-8800-7B1BA1907EC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050"/>
          <a:stretch>
            <a:fillRect/>
          </a:stretch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10728FB-5F3E-4015-B297-DC63C0E78DAF}"/>
                  </a:ext>
                </a:extLst>
              </p14:cNvPr>
              <p14:cNvContentPartPr/>
              <p14:nvPr/>
            </p14:nvContentPartPr>
            <p14:xfrm>
              <a:off x="7294410" y="1703802"/>
              <a:ext cx="227520" cy="111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10728FB-5F3E-4015-B297-DC63C0E78DA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258770" y="1667802"/>
                <a:ext cx="299160" cy="8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20ABAEF-F006-F801-5CFF-63E5F62A8BB6}"/>
                  </a:ext>
                </a:extLst>
              </p14:cNvPr>
              <p14:cNvContentPartPr/>
              <p14:nvPr/>
            </p14:nvContentPartPr>
            <p14:xfrm>
              <a:off x="6921090" y="1848522"/>
              <a:ext cx="416160" cy="54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20ABAEF-F006-F801-5CFF-63E5F62A8BB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885450" y="1812882"/>
                <a:ext cx="48780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E74AA6D-FBDF-2602-60C8-6D846986CCBB}"/>
                  </a:ext>
                </a:extLst>
              </p14:cNvPr>
              <p14:cNvContentPartPr/>
              <p14:nvPr/>
            </p14:nvContentPartPr>
            <p14:xfrm>
              <a:off x="3229954" y="1676802"/>
              <a:ext cx="24012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E74AA6D-FBDF-2602-60C8-6D846986CCB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94314" y="1640802"/>
                <a:ext cx="31176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862BCE3-5106-4381-C217-88E3EA0EF0D0}"/>
                  </a:ext>
                </a:extLst>
              </p14:cNvPr>
              <p14:cNvContentPartPr/>
              <p14:nvPr/>
            </p14:nvContentPartPr>
            <p14:xfrm>
              <a:off x="2815954" y="1818282"/>
              <a:ext cx="1062360" cy="486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862BCE3-5106-4381-C217-88E3EA0EF0D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779954" y="1782282"/>
                <a:ext cx="1134000" cy="12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E5B83178-0789-B163-3C40-7297E7483AA2}"/>
                  </a:ext>
                </a:extLst>
              </p14:cNvPr>
              <p14:cNvContentPartPr/>
              <p14:nvPr/>
            </p14:nvContentPartPr>
            <p14:xfrm>
              <a:off x="11333863" y="1732602"/>
              <a:ext cx="388800" cy="36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E5B83178-0789-B163-3C40-7297E7483AA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297863" y="1696602"/>
                <a:ext cx="460440" cy="7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EACCD9D-40FB-ABB3-906D-EC841C5ADFA6}"/>
                  </a:ext>
                </a:extLst>
              </p14:cNvPr>
              <p14:cNvContentPartPr/>
              <p14:nvPr/>
            </p14:nvContentPartPr>
            <p14:xfrm>
              <a:off x="11008063" y="1882722"/>
              <a:ext cx="357120" cy="14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EACCD9D-40FB-ABB3-906D-EC841C5ADFA6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972063" y="1847082"/>
                <a:ext cx="42876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2A28FBF-D145-95DE-2D9D-0CDB4DA82BCA}"/>
                  </a:ext>
                </a:extLst>
              </p14:cNvPr>
              <p14:cNvContentPartPr/>
              <p14:nvPr/>
            </p14:nvContentPartPr>
            <p14:xfrm>
              <a:off x="11306143" y="5115459"/>
              <a:ext cx="449640" cy="118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2A28FBF-D145-95DE-2D9D-0CDB4DA82BCA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1270143" y="5079459"/>
                <a:ext cx="521280" cy="8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FE6A4416-CF1E-DC4B-23D7-911F5F4B8698}"/>
                  </a:ext>
                </a:extLst>
              </p14:cNvPr>
              <p14:cNvContentPartPr/>
              <p14:nvPr/>
            </p14:nvContentPartPr>
            <p14:xfrm>
              <a:off x="10982863" y="5256579"/>
              <a:ext cx="230760" cy="32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FE6A4416-CF1E-DC4B-23D7-911F5F4B869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0947223" y="5220939"/>
                <a:ext cx="302400" cy="7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95FA598-BE26-7A3B-E495-16E7F98336F6}"/>
                  </a:ext>
                </a:extLst>
              </p14:cNvPr>
              <p14:cNvContentPartPr/>
              <p14:nvPr/>
            </p14:nvContentPartPr>
            <p14:xfrm>
              <a:off x="7234476" y="5061459"/>
              <a:ext cx="24588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95FA598-BE26-7A3B-E495-16E7F98336F6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198476" y="5025819"/>
                <a:ext cx="31752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23A87D4-1021-3D1B-453D-6AB27E9E6F50}"/>
                  </a:ext>
                </a:extLst>
              </p14:cNvPr>
              <p14:cNvContentPartPr/>
              <p14:nvPr/>
            </p14:nvContentPartPr>
            <p14:xfrm>
              <a:off x="6884916" y="5209779"/>
              <a:ext cx="658440" cy="104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23A87D4-1021-3D1B-453D-6AB27E9E6F50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849276" y="5173779"/>
                <a:ext cx="730080" cy="8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746B046E-8AC3-56D0-494E-3ABA51676BBF}"/>
                  </a:ext>
                </a:extLst>
              </p14:cNvPr>
              <p14:cNvContentPartPr/>
              <p14:nvPr/>
            </p14:nvContentPartPr>
            <p14:xfrm>
              <a:off x="3215554" y="5151459"/>
              <a:ext cx="244440" cy="7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746B046E-8AC3-56D0-494E-3ABA51676BBF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179554" y="5115459"/>
                <a:ext cx="316080" cy="7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10ADDCF7-BBE2-3795-183C-1D071AB5281B}"/>
                  </a:ext>
                </a:extLst>
              </p14:cNvPr>
              <p14:cNvContentPartPr/>
              <p14:nvPr/>
            </p14:nvContentPartPr>
            <p14:xfrm>
              <a:off x="2907754" y="5305539"/>
              <a:ext cx="658800" cy="10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10ADDCF7-BBE2-3795-183C-1D071AB5281B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871754" y="5269539"/>
                <a:ext cx="730440" cy="72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708140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7336F7B-7038-4227-BCAC-E417CC3F6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close up of a document&#10;&#10;AI-generated content may be incorrect.">
            <a:extLst>
              <a:ext uri="{FF2B5EF4-FFF2-40B4-BE49-F238E27FC236}">
                <a16:creationId xmlns:a16="http://schemas.microsoft.com/office/drawing/2014/main" id="{0299E4EE-D56C-6873-AF5E-0C38F8090D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14" r="-5" b="1610"/>
          <a:stretch>
            <a:fillRect/>
          </a:stretch>
        </p:blipFill>
        <p:spPr>
          <a:xfrm>
            <a:off x="196731" y="175147"/>
            <a:ext cx="3792174" cy="3174339"/>
          </a:xfrm>
          <a:prstGeom prst="rect">
            <a:avLst/>
          </a:prstGeom>
        </p:spPr>
      </p:pic>
      <p:pic>
        <p:nvPicPr>
          <p:cNvPr id="5" name="Picture 4" descr="A close up of a document&#10;&#10;AI-generated content may be incorrect.">
            <a:extLst>
              <a:ext uri="{FF2B5EF4-FFF2-40B4-BE49-F238E27FC236}">
                <a16:creationId xmlns:a16="http://schemas.microsoft.com/office/drawing/2014/main" id="{26056AE9-62B8-A407-10CC-DC2A08BC13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38" r="-5" b="-5"/>
          <a:stretch>
            <a:fillRect/>
          </a:stretch>
        </p:blipFill>
        <p:spPr>
          <a:xfrm>
            <a:off x="4209091" y="175147"/>
            <a:ext cx="3792174" cy="3174339"/>
          </a:xfrm>
          <a:prstGeom prst="rect">
            <a:avLst/>
          </a:prstGeom>
        </p:spPr>
      </p:pic>
      <p:pic>
        <p:nvPicPr>
          <p:cNvPr id="4" name="Picture 3" descr="A close up of a document&#10;&#10;AI-generated content may be incorrect.">
            <a:extLst>
              <a:ext uri="{FF2B5EF4-FFF2-40B4-BE49-F238E27FC236}">
                <a16:creationId xmlns:a16="http://schemas.microsoft.com/office/drawing/2014/main" id="{1116107F-9DAA-2377-91A1-7ADC365230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507" r="-5" b="-5"/>
          <a:stretch>
            <a:fillRect/>
          </a:stretch>
        </p:blipFill>
        <p:spPr>
          <a:xfrm>
            <a:off x="8194217" y="175147"/>
            <a:ext cx="3792174" cy="3174339"/>
          </a:xfrm>
          <a:prstGeom prst="rect">
            <a:avLst/>
          </a:prstGeom>
        </p:spPr>
      </p:pic>
      <p:pic>
        <p:nvPicPr>
          <p:cNvPr id="7" name="Picture 6" descr="A close-up of a document&#10;&#10;AI-generated content may be incorrect.">
            <a:extLst>
              <a:ext uri="{FF2B5EF4-FFF2-40B4-BE49-F238E27FC236}">
                <a16:creationId xmlns:a16="http://schemas.microsoft.com/office/drawing/2014/main" id="{10142A9F-3342-45E6-EF3F-EDF8F2A8784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844" b="-2"/>
          <a:stretch>
            <a:fillRect/>
          </a:stretch>
        </p:blipFill>
        <p:spPr>
          <a:xfrm>
            <a:off x="191088" y="3508511"/>
            <a:ext cx="3792174" cy="3171426"/>
          </a:xfrm>
          <a:prstGeom prst="rect">
            <a:avLst/>
          </a:prstGeom>
        </p:spPr>
      </p:pic>
      <p:pic>
        <p:nvPicPr>
          <p:cNvPr id="6" name="Picture 5" descr="A close up of a document&#10;&#10;AI-generated content may be incorrect.">
            <a:extLst>
              <a:ext uri="{FF2B5EF4-FFF2-40B4-BE49-F238E27FC236}">
                <a16:creationId xmlns:a16="http://schemas.microsoft.com/office/drawing/2014/main" id="{891FD253-B5DE-4774-3AEA-ECC22C93C4A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899" r="-5" b="-5"/>
          <a:stretch>
            <a:fillRect/>
          </a:stretch>
        </p:blipFill>
        <p:spPr>
          <a:xfrm>
            <a:off x="4203448" y="3508511"/>
            <a:ext cx="3792174" cy="3171426"/>
          </a:xfrm>
          <a:prstGeom prst="rect">
            <a:avLst/>
          </a:prstGeom>
        </p:spPr>
      </p:pic>
      <p:pic>
        <p:nvPicPr>
          <p:cNvPr id="3" name="Picture 2" descr="A close up of a mail&#10;&#10;AI-generated content may be incorrect.">
            <a:extLst>
              <a:ext uri="{FF2B5EF4-FFF2-40B4-BE49-F238E27FC236}">
                <a16:creationId xmlns:a16="http://schemas.microsoft.com/office/drawing/2014/main" id="{58D1A7B3-EA9E-7AAA-E245-1B4B59FC663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735" r="-5" b="-5"/>
          <a:stretch>
            <a:fillRect/>
          </a:stretch>
        </p:blipFill>
        <p:spPr>
          <a:xfrm>
            <a:off x="8188574" y="3508511"/>
            <a:ext cx="3792174" cy="317142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71FABAD-ABF0-915C-6F8A-70786E966EDF}"/>
                  </a:ext>
                </a:extLst>
              </p14:cNvPr>
              <p14:cNvContentPartPr/>
              <p14:nvPr/>
            </p14:nvContentPartPr>
            <p14:xfrm>
              <a:off x="3160114" y="5111859"/>
              <a:ext cx="321840" cy="68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71FABAD-ABF0-915C-6F8A-70786E966ED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124114" y="5076219"/>
                <a:ext cx="393480" cy="7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4A0C644-B648-22D2-DC07-43C21BC3B4EE}"/>
                  </a:ext>
                </a:extLst>
              </p14:cNvPr>
              <p14:cNvContentPartPr/>
              <p14:nvPr/>
            </p14:nvContentPartPr>
            <p14:xfrm>
              <a:off x="2900554" y="5250819"/>
              <a:ext cx="469800" cy="75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4A0C644-B648-22D2-DC07-43C21BC3B4E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864554" y="5214819"/>
                <a:ext cx="541440" cy="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D1A7AF4-F00D-4ABD-3337-834E2E30946C}"/>
                  </a:ext>
                </a:extLst>
              </p14:cNvPr>
              <p14:cNvContentPartPr/>
              <p14:nvPr/>
            </p14:nvContentPartPr>
            <p14:xfrm>
              <a:off x="5294103" y="5048139"/>
              <a:ext cx="22968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D1A7AF4-F00D-4ABD-3337-834E2E30946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258103" y="5012139"/>
                <a:ext cx="30132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269C6557-80EF-9696-D28B-0056A67BC2AD}"/>
                  </a:ext>
                </a:extLst>
              </p14:cNvPr>
              <p14:cNvContentPartPr/>
              <p14:nvPr/>
            </p14:nvContentPartPr>
            <p14:xfrm>
              <a:off x="7267853" y="5052819"/>
              <a:ext cx="214560" cy="14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269C6557-80EF-9696-D28B-0056A67BC2A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231853" y="5016819"/>
                <a:ext cx="28620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C588184-7BCA-5A58-3028-18FA8AC96276}"/>
                  </a:ext>
                </a:extLst>
              </p14:cNvPr>
              <p14:cNvContentPartPr/>
              <p14:nvPr/>
            </p14:nvContentPartPr>
            <p14:xfrm>
              <a:off x="6884813" y="5196099"/>
              <a:ext cx="924120" cy="226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C588184-7BCA-5A58-3028-18FA8AC9627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849173" y="5160459"/>
                <a:ext cx="995760" cy="9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0EFC1DF-1DFD-73F6-8921-EF9364F0B097}"/>
                  </a:ext>
                </a:extLst>
              </p14:cNvPr>
              <p14:cNvContentPartPr/>
              <p14:nvPr/>
            </p14:nvContentPartPr>
            <p14:xfrm>
              <a:off x="10940743" y="5070459"/>
              <a:ext cx="24840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0EFC1DF-1DFD-73F6-8921-EF9364F0B097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904743" y="5034459"/>
                <a:ext cx="3200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D0A3A6B-8CBA-2C45-9282-05D9B062B07F}"/>
                  </a:ext>
                </a:extLst>
              </p14:cNvPr>
              <p14:cNvContentPartPr/>
              <p14:nvPr/>
            </p14:nvContentPartPr>
            <p14:xfrm>
              <a:off x="10778023" y="5218059"/>
              <a:ext cx="613080" cy="205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D0A3A6B-8CBA-2C45-9282-05D9B062B07F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0742383" y="5182059"/>
                <a:ext cx="684720" cy="9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98EB7994-D5D1-D2C2-408D-13F57738AD2A}"/>
                  </a:ext>
                </a:extLst>
              </p14:cNvPr>
              <p14:cNvContentPartPr/>
              <p14:nvPr/>
            </p14:nvContentPartPr>
            <p14:xfrm>
              <a:off x="11133703" y="1675370"/>
              <a:ext cx="308520" cy="7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98EB7994-D5D1-D2C2-408D-13F57738AD2A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1097703" y="1639730"/>
                <a:ext cx="380160" cy="7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FAB2B1C-6681-B62A-9737-441190E93D1A}"/>
                  </a:ext>
                </a:extLst>
              </p14:cNvPr>
              <p14:cNvContentPartPr/>
              <p14:nvPr/>
            </p14:nvContentPartPr>
            <p14:xfrm>
              <a:off x="10796383" y="1811810"/>
              <a:ext cx="710280" cy="39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FAB2B1C-6681-B62A-9737-441190E93D1A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0760383" y="1775810"/>
                <a:ext cx="78192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DA38D44A-BA44-8D92-23BF-1B59FAC87627}"/>
                  </a:ext>
                </a:extLst>
              </p14:cNvPr>
              <p14:cNvContentPartPr/>
              <p14:nvPr/>
            </p14:nvContentPartPr>
            <p14:xfrm>
              <a:off x="6942718" y="1767890"/>
              <a:ext cx="277560" cy="7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DA38D44A-BA44-8D92-23BF-1B59FAC87627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906718" y="1731890"/>
                <a:ext cx="349200" cy="7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B4919537-03CC-2B64-F34E-C2B0F9883317}"/>
                  </a:ext>
                </a:extLst>
              </p14:cNvPr>
              <p14:cNvContentPartPr/>
              <p14:nvPr/>
            </p14:nvContentPartPr>
            <p14:xfrm>
              <a:off x="6808438" y="1909010"/>
              <a:ext cx="1018440" cy="100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B4919537-03CC-2B64-F34E-C2B0F988331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772438" y="1873370"/>
                <a:ext cx="1090080" cy="8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96F3CAB-9569-BEA6-1173-26986CD652F8}"/>
                  </a:ext>
                </a:extLst>
              </p14:cNvPr>
              <p14:cNvContentPartPr/>
              <p14:nvPr/>
            </p14:nvContentPartPr>
            <p14:xfrm>
              <a:off x="3101040" y="1720370"/>
              <a:ext cx="17676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96F3CAB-9569-BEA6-1173-26986CD652F8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065040" y="1684730"/>
                <a:ext cx="2484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EF46492-586B-94B6-016B-45FB9343E543}"/>
                  </a:ext>
                </a:extLst>
              </p14:cNvPr>
              <p14:cNvContentPartPr/>
              <p14:nvPr/>
            </p14:nvContentPartPr>
            <p14:xfrm>
              <a:off x="2860920" y="1841690"/>
              <a:ext cx="907920" cy="129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EF46492-586B-94B6-016B-45FB9343E543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825280" y="1805690"/>
                <a:ext cx="979560" cy="84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873285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document&#10;&#10;AI-generated content may be incorrect.">
            <a:extLst>
              <a:ext uri="{FF2B5EF4-FFF2-40B4-BE49-F238E27FC236}">
                <a16:creationId xmlns:a16="http://schemas.microsoft.com/office/drawing/2014/main" id="{092CE027-9BD6-1381-72E5-D695AD390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811848"/>
            <a:ext cx="5943600" cy="5234305"/>
          </a:xfrm>
          <a:prstGeom prst="rect">
            <a:avLst/>
          </a:prstGeom>
        </p:spPr>
      </p:pic>
      <p:pic>
        <p:nvPicPr>
          <p:cNvPr id="3" name="Picture 2" descr="A close up of a mail&#10;&#10;AI-generated content may be incorrect.">
            <a:extLst>
              <a:ext uri="{FF2B5EF4-FFF2-40B4-BE49-F238E27FC236}">
                <a16:creationId xmlns:a16="http://schemas.microsoft.com/office/drawing/2014/main" id="{8A164D8F-196E-DEE4-14DF-1DF0A64DF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877570"/>
            <a:ext cx="5943600" cy="5102860"/>
          </a:xfrm>
          <a:prstGeom prst="rect">
            <a:avLst/>
          </a:prstGeom>
        </p:spPr>
      </p:pic>
      <p:pic>
        <p:nvPicPr>
          <p:cNvPr id="4" name="Picture 3" descr="A close up of a document&#10;&#10;AI-generated content may be incorrect.">
            <a:extLst>
              <a:ext uri="{FF2B5EF4-FFF2-40B4-BE49-F238E27FC236}">
                <a16:creationId xmlns:a16="http://schemas.microsoft.com/office/drawing/2014/main" id="{86EF6139-714D-8A5D-2A95-8082C2AF94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6013" y="169682"/>
            <a:ext cx="7450486" cy="654544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9C24807-14D7-602A-CA64-3E07FF8DD1FA}"/>
              </a:ext>
            </a:extLst>
          </p:cNvPr>
          <p:cNvGrpSpPr/>
          <p:nvPr/>
        </p:nvGrpSpPr>
        <p:grpSpPr>
          <a:xfrm>
            <a:off x="8240427" y="3323754"/>
            <a:ext cx="537840" cy="37440"/>
            <a:chOff x="8240427" y="3323754"/>
            <a:chExt cx="537840" cy="37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E6BF5603-9B3C-8ED3-142A-57E75CBAF99E}"/>
                    </a:ext>
                  </a:extLst>
                </p14:cNvPr>
                <p14:cNvContentPartPr/>
                <p14:nvPr/>
              </p14:nvContentPartPr>
              <p14:xfrm>
                <a:off x="8240427" y="3346794"/>
                <a:ext cx="537840" cy="144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E6BF5603-9B3C-8ED3-142A-57E75CBAF99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204427" y="3311154"/>
                  <a:ext cx="60948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E07CB65D-E6FA-0507-3CDF-D124F422BF90}"/>
                    </a:ext>
                  </a:extLst>
                </p14:cNvPr>
                <p14:cNvContentPartPr/>
                <p14:nvPr/>
              </p14:nvContentPartPr>
              <p14:xfrm>
                <a:off x="8240427" y="3323754"/>
                <a:ext cx="433440" cy="158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E07CB65D-E6FA-0507-3CDF-D124F422BF9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204787" y="3287754"/>
                  <a:ext cx="505080" cy="87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549B668-0CB0-76B6-B30C-7B69412CF9DE}"/>
              </a:ext>
            </a:extLst>
          </p:cNvPr>
          <p:cNvGrpSpPr/>
          <p:nvPr/>
        </p:nvGrpSpPr>
        <p:grpSpPr>
          <a:xfrm>
            <a:off x="7577667" y="3625794"/>
            <a:ext cx="1035360" cy="39240"/>
            <a:chOff x="7577667" y="3625794"/>
            <a:chExt cx="1035360" cy="3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85C5E013-1B1B-1B53-917C-730BECCE3B05}"/>
                    </a:ext>
                  </a:extLst>
                </p14:cNvPr>
                <p14:cNvContentPartPr/>
                <p14:nvPr/>
              </p14:nvContentPartPr>
              <p14:xfrm>
                <a:off x="7603947" y="3631914"/>
                <a:ext cx="1009080" cy="331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85C5E013-1B1B-1B53-917C-730BECCE3B05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567947" y="3596274"/>
                  <a:ext cx="108072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4EF0A5C9-90C2-3F80-6CB3-BE9E3988BC11}"/>
                    </a:ext>
                  </a:extLst>
                </p14:cNvPr>
                <p14:cNvContentPartPr/>
                <p14:nvPr/>
              </p14:nvContentPartPr>
              <p14:xfrm>
                <a:off x="7577667" y="3625794"/>
                <a:ext cx="762120" cy="90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4EF0A5C9-90C2-3F80-6CB3-BE9E3988BC11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541667" y="3590154"/>
                  <a:ext cx="833760" cy="806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115328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1293230-B0F6-45B1-96D1-13D18E242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A1E0707-4985-454B-ACE0-4855BB558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904857-D394-268D-F380-63AD6D696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60" y="2194101"/>
            <a:ext cx="4568465" cy="3058619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Datw 5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maj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>
              <a:buNone/>
            </a:pP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POROSI E RAMES TE PERDOREJ POSTA E NENKONTRAKTUAR NGA DHL – EDHE PSE ISHTE SHKELJE E KONTRATES!!!</a:t>
            </a:r>
          </a:p>
          <a:p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FDB48D40-7CDE-1F57-B834-BBB8E200D0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707" y="1073835"/>
            <a:ext cx="3489355" cy="4710330"/>
          </a:xfrm>
          <a:prstGeom prst="rect">
            <a:avLst/>
          </a:prstGeom>
        </p:spPr>
      </p:pic>
      <p:pic>
        <p:nvPicPr>
          <p:cNvPr id="7" name="Picture 6" descr="A screenshot of a document&#10;&#10;AI-generated content may be incorrect.">
            <a:extLst>
              <a:ext uri="{FF2B5EF4-FFF2-40B4-BE49-F238E27FC236}">
                <a16:creationId xmlns:a16="http://schemas.microsoft.com/office/drawing/2014/main" id="{C52A9085-46E8-718C-7EFB-300A02E56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211" y="1073835"/>
            <a:ext cx="3407029" cy="463328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941479D-7661-9AEE-0B65-2FFE9C3ECE95}"/>
                  </a:ext>
                </a:extLst>
              </p14:cNvPr>
              <p14:cNvContentPartPr/>
              <p14:nvPr/>
            </p14:nvContentPartPr>
            <p14:xfrm>
              <a:off x="4791985" y="3888766"/>
              <a:ext cx="3344760" cy="14932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941479D-7661-9AEE-0B65-2FFE9C3ECE9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82985" y="3880126"/>
                <a:ext cx="3362400" cy="1510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60915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352BBB9-69A8-405C-9209-A9FE217AE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2BA8247A-9874-4F57-82F4-AEB016E661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A30C3CE4-8479-4B6E-9C21-D7B0CD89EF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7BCD297-22FC-4ECD-95DC-8581D5E6B1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061A25F1-8873-4D98-B8D5-169EA0AC92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CB7BCAD9-3EF1-4FCE-AFA0-BD2C545A73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36649524-3638-4334-8ED6-539D10DF4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09904AE-B500-CC28-C9C4-3C757DE19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" y="684916"/>
            <a:ext cx="10846765" cy="1288906"/>
          </a:xfrm>
          <a:noFill/>
        </p:spPr>
        <p:txBody>
          <a:bodyPr anchor="t">
            <a:normAutofit fontScale="90000"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ORARET E PUBLIKUARA NGA EDI RAMA NE FB E TIJ: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Content Placeholder 4" descr="A table with numbers and text&#10;&#10;AI-generated content may be incorrect.">
            <a:extLst>
              <a:ext uri="{FF2B5EF4-FFF2-40B4-BE49-F238E27FC236}">
                <a16:creationId xmlns:a16="http://schemas.microsoft.com/office/drawing/2014/main" id="{F3ECE827-1C0D-0B8E-9C8E-FB0CD7E54D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324"/>
          <a:stretch>
            <a:fillRect/>
          </a:stretch>
        </p:blipFill>
        <p:spPr>
          <a:xfrm>
            <a:off x="629638" y="1993627"/>
            <a:ext cx="10848063" cy="4211786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2852760"/>
            <a:ext cx="304800" cy="429768"/>
            <a:chOff x="215328" y="-46937"/>
            <a:chExt cx="304800" cy="2773841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F5CEA3A-9D24-4F7B-1E15-2ADC33C4DABC}"/>
                  </a:ext>
                </a:extLst>
              </p14:cNvPr>
              <p14:cNvContentPartPr/>
              <p14:nvPr/>
            </p14:nvContentPartPr>
            <p14:xfrm>
              <a:off x="9046959" y="2029086"/>
              <a:ext cx="1639440" cy="9698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F5CEA3A-9D24-4F7B-1E15-2ADC33C4DAB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010959" y="1993446"/>
                <a:ext cx="1711080" cy="104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C5A9A1FD-D11E-2F67-F5A6-BE37D3A60F57}"/>
                  </a:ext>
                </a:extLst>
              </p14:cNvPr>
              <p14:cNvContentPartPr/>
              <p14:nvPr/>
            </p14:nvContentPartPr>
            <p14:xfrm>
              <a:off x="9505239" y="2064366"/>
              <a:ext cx="164520" cy="514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C5A9A1FD-D11E-2F67-F5A6-BE37D3A60F5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469239" y="2028726"/>
                <a:ext cx="236160" cy="123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79880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0460955-DE79-8532-D780-A1D01A4272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8787243"/>
              </p:ext>
            </p:extLst>
          </p:nvPr>
        </p:nvGraphicFramePr>
        <p:xfrm>
          <a:off x="838200" y="1212111"/>
          <a:ext cx="10515600" cy="44337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5240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6210" y="2026340"/>
            <a:ext cx="522093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0EB20-5AE0-44A5-2695-5CF7353D9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2667" y="2026340"/>
            <a:ext cx="9406666" cy="35261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>
                <a:solidFill>
                  <a:srgbClr val="FF0000"/>
                </a:solidFill>
              </a:rPr>
              <a:t>PSE DHL REFUZON TE DOREZOJE INFORMACIONIN PER KTHIMIN E ZARFEVE EDHE PAS DISA KERKESAVE NGA PD!!!???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436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0E30439A-8A5B-46EC-8283-9B6B031D4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12192001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5521" y="-1720"/>
            <a:ext cx="1175004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6054" y="-1291"/>
            <a:ext cx="3608179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6059728" y="779270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235E9A-26AA-847A-8F1D-B15D97AD7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865" y="818984"/>
            <a:ext cx="6596245" cy="32685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 POSHTE DISA FATURA TE DHL PER ZARFET QE “JANE DOREZUAR” NE DATE 10 MAJ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314" y="4480038"/>
            <a:ext cx="12179371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947E58-F088-49F1-A3D1-DEA690192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6967085" y="1632660"/>
            <a:ext cx="6857572" cy="359225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62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306</Words>
  <Application>Microsoft Office PowerPoint</Application>
  <PresentationFormat>Widescreen</PresentationFormat>
  <Paragraphs>30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Aptos</vt:lpstr>
      <vt:lpstr>Aptos Display</vt:lpstr>
      <vt:lpstr>Arial</vt:lpstr>
      <vt:lpstr>Times New Roman</vt:lpstr>
      <vt:lpstr>Office Theme</vt:lpstr>
      <vt:lpstr>FARSA ELEKTORALE ME VOTEN E DIASPORES  RASTI GREQISE</vt:lpstr>
      <vt:lpstr>RAMA PERGJEGJES I FARSES ZGJEDHORE ME VOTEN E DIASPORES</vt:lpstr>
      <vt:lpstr>PowerPoint Presentation</vt:lpstr>
      <vt:lpstr>NUMRI I ZARFEVE TE ARDHURA NGA GREQIA</vt:lpstr>
      <vt:lpstr>PowerPoint Presentation</vt:lpstr>
      <vt:lpstr>ORARET E PUBLIKUARA NGA EDI RAMA NE FB E TIJ:</vt:lpstr>
      <vt:lpstr>PowerPoint Presentation</vt:lpstr>
      <vt:lpstr>PowerPoint Presentation</vt:lpstr>
      <vt:lpstr>ME POSHTE DISA FATURA TE DHL PER ZARFET QE “JANE DOREZUAR” NE DATE 10 MAJ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FJONGO NË VEND TË FIRMËS</vt:lpstr>
      <vt:lpstr>FJONGO NË VEND TË FIRMËS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SHENJA TE TJERA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Albana Vokshi</dc:creator>
  <cp:lastModifiedBy>Albana Vokshi</cp:lastModifiedBy>
  <cp:revision>3</cp:revision>
  <dcterms:created xsi:type="dcterms:W3CDTF">2025-07-08T23:30:51Z</dcterms:created>
  <dcterms:modified xsi:type="dcterms:W3CDTF">2025-07-12T00:08:36Z</dcterms:modified>
</cp:coreProperties>
</file>